
<file path=[Content_Types].xml><?xml version="1.0" encoding="utf-8"?>
<Types xmlns="http://schemas.openxmlformats.org/package/2006/content-types">
  <Default Extension="png" ContentType="image/png"/>
  <Default Extension="jpeg" ContentType="image/jpeg"/>
  <Default Extension="glb" ContentType="model/unknown"/>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26.xml" ContentType="application/inkml+xml"/>
  <Override PartName="/ppt/notesSlides/notesSlide3.xml" ContentType="application/vnd.openxmlformats-officedocument.presentationml.notesSlide+xml"/>
  <Override PartName="/ppt/ink/ink27.xml" ContentType="application/inkml+xml"/>
  <Override PartName="/ppt/notesSlides/notesSlide4.xml" ContentType="application/vnd.openxmlformats-officedocument.presentationml.notesSlide+xml"/>
  <Override PartName="/ppt/ink/ink28.xml" ContentType="application/inkml+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
  </p:notesMasterIdLst>
  <p:handoutMasterIdLst>
    <p:handoutMasterId r:id="rId11"/>
  </p:handoutMasterIdLst>
  <p:sldIdLst>
    <p:sldId id="256" r:id="rId2"/>
    <p:sldId id="258" r:id="rId3"/>
    <p:sldId id="262" r:id="rId4"/>
    <p:sldId id="265" r:id="rId5"/>
    <p:sldId id="261" r:id="rId6"/>
    <p:sldId id="260" r:id="rId7"/>
    <p:sldId id="263" r:id="rId8"/>
    <p:sldId id="264" r:id="rId9"/>
  </p:sldIdLst>
  <p:sldSz cx="12192000" cy="6858000"/>
  <p:notesSz cx="6858000" cy="9144000"/>
  <p:defaultTextStyle>
    <a:defPPr rtl="0">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8E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85991" autoAdjust="0"/>
  </p:normalViewPr>
  <p:slideViewPr>
    <p:cSldViewPr snapToGrid="0">
      <p:cViewPr>
        <p:scale>
          <a:sx n="69" d="100"/>
          <a:sy n="69" d="100"/>
        </p:scale>
        <p:origin x="564" y="32"/>
      </p:cViewPr>
      <p:guideLst/>
    </p:cSldViewPr>
  </p:slideViewPr>
  <p:notesTextViewPr>
    <p:cViewPr>
      <p:scale>
        <a:sx n="3" d="2"/>
        <a:sy n="3" d="2"/>
      </p:scale>
      <p:origin x="0" y="0"/>
    </p:cViewPr>
  </p:notesTextViewPr>
  <p:notesViewPr>
    <p:cSldViewPr snapToGrid="0">
      <p:cViewPr varScale="1">
        <p:scale>
          <a:sx n="89" d="100"/>
          <a:sy n="89" d="100"/>
        </p:scale>
        <p:origin x="3048" y="10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6"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3AA41590-B924-43F6-A871-394446B8C9F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dirty="0"/>
          </a:p>
        </p:txBody>
      </p:sp>
      <p:sp>
        <p:nvSpPr>
          <p:cNvPr id="3" name="Espace réservé de la date 2">
            <a:extLst>
              <a:ext uri="{FF2B5EF4-FFF2-40B4-BE49-F238E27FC236}">
                <a16:creationId xmlns:a16="http://schemas.microsoft.com/office/drawing/2014/main" id="{236F6AA9-223C-4F39-B3F1-FD2BB9769B9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90ED65F-2FB4-4A64-B978-8EF1D8E60347}" type="datetime1">
              <a:rPr lang="fr-FR" smtClean="0"/>
              <a:t>24/11/2021</a:t>
            </a:fld>
            <a:endParaRPr lang="fr-FR" dirty="0"/>
          </a:p>
        </p:txBody>
      </p:sp>
      <p:sp>
        <p:nvSpPr>
          <p:cNvPr id="4" name="Espace réservé du pied de page 3">
            <a:extLst>
              <a:ext uri="{FF2B5EF4-FFF2-40B4-BE49-F238E27FC236}">
                <a16:creationId xmlns:a16="http://schemas.microsoft.com/office/drawing/2014/main" id="{B64BE53C-6D67-4E39-BE7A-602EAEBBC24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dirty="0"/>
          </a:p>
        </p:txBody>
      </p:sp>
      <p:sp>
        <p:nvSpPr>
          <p:cNvPr id="5" name="Espace réservé du numéro de diapositive 4">
            <a:extLst>
              <a:ext uri="{FF2B5EF4-FFF2-40B4-BE49-F238E27FC236}">
                <a16:creationId xmlns:a16="http://schemas.microsoft.com/office/drawing/2014/main" id="{AC3DA32A-972E-4507-BD33-5AFCBC0833C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E21810D-5CB4-4467-9190-33AE243FE6F6}" type="slidenum">
              <a:rPr lang="fr-FR" smtClean="0"/>
              <a:t>‹N°›</a:t>
            </a:fld>
            <a:endParaRPr lang="fr-FR" dirty="0"/>
          </a:p>
        </p:txBody>
      </p:sp>
    </p:spTree>
    <p:extLst>
      <p:ext uri="{BB962C8B-B14F-4D97-AF65-F5344CB8AC3E}">
        <p14:creationId xmlns:p14="http://schemas.microsoft.com/office/powerpoint/2010/main" val="3458567757"/>
      </p:ext>
    </p:extLst>
  </p:cSld>
  <p:clrMap bg1="lt1" tx1="dk1" bg2="lt2" tx2="dk2" accent1="accent1" accent2="accent2" accent3="accent3" accent4="accent4" accent5="accent5" accent6="accent6" hlink="hlink" folHlink="folHlink"/>
  <p:hf hdr="0" ftr="0" dt="0"/>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7-04-25T22:09:29.530"/>
    </inkml:context>
    <inkml:brush xml:id="br0">
      <inkml:brushProperty name="width" value="0.05" units="cm"/>
      <inkml:brushProperty name="height" value="0.05" units="cm"/>
    </inkml:brush>
  </inkml:definitions>
  <inkml:trace contextRef="#ctx0" brushRef="#br0">1 0 13798,'0'0'-1328,"0"0"-1970,0 0 641,0 0-192</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7-04-25T22:40:08.718"/>
    </inkml:context>
    <inkml:brush xml:id="br0">
      <inkml:brushProperty name="width" value="0.05" units="cm"/>
      <inkml:brushProperty name="height" value="0.05" units="cm"/>
    </inkml:brush>
  </inkml:definitions>
  <inkml:trace contextRef="#ctx0" brushRef="#br0">54 0 4370,'0'0'3185,"0"0"-4881,0 0-33,0 0 1265,-53 27-561</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7-04-25T22:09:29.530"/>
    </inkml:context>
    <inkml:brush xml:id="br0">
      <inkml:brushProperty name="width" value="0.05" units="cm"/>
      <inkml:brushProperty name="height" value="0.05" units="cm"/>
    </inkml:brush>
  </inkml:definitions>
  <inkml:trace contextRef="#ctx0" brushRef="#br0">1 0 13798,'0'0'-1328,"0"0"-1970,0 0 641,0 0-192</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7-04-25T22:34:59.091"/>
    </inkml:context>
    <inkml:brush xml:id="br0">
      <inkml:brushProperty name="width" value="0.05" units="cm"/>
      <inkml:brushProperty name="height" value="0.05" units="cm"/>
    </inkml:brush>
  </inkml:definitions>
  <inkml:trace contextRef="#ctx0" brushRef="#br0">-635 131 10165,'0'0'-320,"0"0"-1169,0 0 448,0 0 289,0 0-945,0 0 465,0 0 495,0-26-2160</inkml:trace>
  <inkml:trace contextRef="#ctx0" brushRef="#br0" timeOffset="-1296">0 27 11509,'0'0'-1296,"0"0"127,0 0-592,0 0-15,0 0 543,0 0 112,0-27 97</inkml:trace>
  <inkml:trace contextRef="#ctx0" brushRef="#br0" timeOffset="-1120">0 26 4690,'-53'26'3458,"53"-26"-3426,0 0-16,0 0 0,0 0-16,0 0-208,0 0-305,0 0-607,0 0-689,0 0 304,0 0 577</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7-04-25T22:39:12.722"/>
    </inkml:context>
    <inkml:brush xml:id="br0">
      <inkml:brushProperty name="width" value="0.05" units="cm"/>
      <inkml:brushProperty name="height" value="0.05" units="cm"/>
    </inkml:brush>
  </inkml:definitions>
  <inkml:trace contextRef="#ctx0" brushRef="#br0">-660 28 13734,'0'0'-496,"0"0"0,0 0 224,0 0 176,27 0 16,-27 0-433,0 27-959,0-27-2018</inkml:trace>
  <inkml:trace contextRef="#ctx0" brushRef="#br0" timeOffset="-869">1 1 10581,'0'0'240,"0"0"-192,0 0 384,0 0-128,0 0-224,0 0-112,0 0-1120,0 0-2626</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7-04-25T22:39:15.575"/>
    </inkml:context>
    <inkml:brush xml:id="br0">
      <inkml:brushProperty name="width" value="0.05" units="cm"/>
      <inkml:brushProperty name="height" value="0.05" units="cm"/>
    </inkml:brush>
  </inkml:definitions>
  <inkml:trace contextRef="#ctx0" brushRef="#br0">79 0 16776,'0'0'-993,"0"0"561,0 0-288,0 0 304,-26 0-689,-1 0-1632,1 0-2081</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7-04-25T22:40:08.718"/>
    </inkml:context>
    <inkml:brush xml:id="br0">
      <inkml:brushProperty name="width" value="0.05" units="cm"/>
      <inkml:brushProperty name="height" value="0.05" units="cm"/>
    </inkml:brush>
  </inkml:definitions>
  <inkml:trace contextRef="#ctx0" brushRef="#br0">54 0 4370,'0'0'3185,"0"0"-4881,0 0-33,0 0 1265,-53 27-561</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7-04-25T22:09:29.530"/>
    </inkml:context>
    <inkml:brush xml:id="br0">
      <inkml:brushProperty name="width" value="0.05" units="cm"/>
      <inkml:brushProperty name="height" value="0.05" units="cm"/>
    </inkml:brush>
  </inkml:definitions>
  <inkml:trace contextRef="#ctx0" brushRef="#br0">1 0 13798,'0'0'-1328,"0"0"-1970,0 0 641,0 0-192</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7-04-25T22:34:59.091"/>
    </inkml:context>
    <inkml:brush xml:id="br0">
      <inkml:brushProperty name="width" value="0.05" units="cm"/>
      <inkml:brushProperty name="height" value="0.05" units="cm"/>
    </inkml:brush>
  </inkml:definitions>
  <inkml:trace contextRef="#ctx0" brushRef="#br0">-635 131 10165,'0'0'-320,"0"0"-1169,0 0 448,0 0 289,0 0-945,0 0 465,0 0 495,0-26-2160</inkml:trace>
  <inkml:trace contextRef="#ctx0" brushRef="#br0" timeOffset="-1296">0 27 11509,'0'0'-1296,"0"0"127,0 0-592,0 0-15,0 0 543,0 0 112,0-27 97</inkml:trace>
  <inkml:trace contextRef="#ctx0" brushRef="#br0" timeOffset="-1120">0 26 4690,'-53'26'3458,"53"-26"-3426,0 0-16,0 0 0,0 0-16,0 0-208,0 0-305,0 0-607,0 0-689,0 0 304,0 0 577</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7-04-25T22:39:12.722"/>
    </inkml:context>
    <inkml:brush xml:id="br0">
      <inkml:brushProperty name="width" value="0.05" units="cm"/>
      <inkml:brushProperty name="height" value="0.05" units="cm"/>
    </inkml:brush>
  </inkml:definitions>
  <inkml:trace contextRef="#ctx0" brushRef="#br0">-660 28 13734,'0'0'-496,"0"0"0,0 0 224,0 0 176,27 0 16,-27 0-433,0 27-959,0-27-2018</inkml:trace>
  <inkml:trace contextRef="#ctx0" brushRef="#br0" timeOffset="-869">1 1 10581,'0'0'240,"0"0"-192,0 0 384,0 0-128,0 0-224,0 0-112,0 0-1120,0 0-2626</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7-04-25T22:39:15.575"/>
    </inkml:context>
    <inkml:brush xml:id="br0">
      <inkml:brushProperty name="width" value="0.05" units="cm"/>
      <inkml:brushProperty name="height" value="0.05" units="cm"/>
    </inkml:brush>
  </inkml:definitions>
  <inkml:trace contextRef="#ctx0" brushRef="#br0">79 0 16776,'0'0'-993,"0"0"561,0 0-288,0 0 304,-26 0-689,-1 0-1632,1 0-2081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7-04-25T22:34:59.091"/>
    </inkml:context>
    <inkml:brush xml:id="br0">
      <inkml:brushProperty name="width" value="0.05" units="cm"/>
      <inkml:brushProperty name="height" value="0.05" units="cm"/>
    </inkml:brush>
  </inkml:definitions>
  <inkml:trace contextRef="#ctx0" brushRef="#br0">-635 131 10165,'0'0'-320,"0"0"-1169,0 0 448,0 0 289,0 0-945,0 0 465,0 0 495,0-26-2160</inkml:trace>
  <inkml:trace contextRef="#ctx0" brushRef="#br0" timeOffset="-1296">0 27 11509,'0'0'-1296,"0"0"127,0 0-592,0 0-15,0 0 543,0 0 112,0-27 97</inkml:trace>
  <inkml:trace contextRef="#ctx0" brushRef="#br0" timeOffset="-1120">0 26 4690,'-53'26'3458,"53"-26"-3426,0 0-16,0 0 0,0 0-16,0 0-208,0 0-305,0 0-607,0 0-689,0 0 304,0 0 577</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7-04-25T22:40:08.718"/>
    </inkml:context>
    <inkml:brush xml:id="br0">
      <inkml:brushProperty name="width" value="0.05" units="cm"/>
      <inkml:brushProperty name="height" value="0.05" units="cm"/>
    </inkml:brush>
  </inkml:definitions>
  <inkml:trace contextRef="#ctx0" brushRef="#br0">54 0 4370,'0'0'3185,"0"0"-4881,0 0-33,0 0 1265,-53 27-561</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7-04-25T22:09:29.530"/>
    </inkml:context>
    <inkml:brush xml:id="br0">
      <inkml:brushProperty name="width" value="0.05" units="cm"/>
      <inkml:brushProperty name="height" value="0.05" units="cm"/>
    </inkml:brush>
  </inkml:definitions>
  <inkml:trace contextRef="#ctx0" brushRef="#br0">1 0 13798,'0'0'-1328,"0"0"-1970,0 0 641,0 0-192</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7-04-25T22:34:59.091"/>
    </inkml:context>
    <inkml:brush xml:id="br0">
      <inkml:brushProperty name="width" value="0.05" units="cm"/>
      <inkml:brushProperty name="height" value="0.05" units="cm"/>
    </inkml:brush>
  </inkml:definitions>
  <inkml:trace contextRef="#ctx0" brushRef="#br0">-635 131 10165,'0'0'-320,"0"0"-1169,0 0 448,0 0 289,0 0-945,0 0 465,0 0 495,0-26-2160</inkml:trace>
  <inkml:trace contextRef="#ctx0" brushRef="#br0" timeOffset="-1296">0 27 11509,'0'0'-1296,"0"0"127,0 0-592,0 0-15,0 0 543,0 0 112,0-27 97</inkml:trace>
  <inkml:trace contextRef="#ctx0" brushRef="#br0" timeOffset="-1120">0 26 4690,'-53'26'3458,"53"-26"-3426,0 0-16,0 0 0,0 0-16,0 0-208,0 0-305,0 0-607,0 0-689,0 0 304,0 0 577</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7-04-25T22:39:12.722"/>
    </inkml:context>
    <inkml:brush xml:id="br0">
      <inkml:brushProperty name="width" value="0.05" units="cm"/>
      <inkml:brushProperty name="height" value="0.05" units="cm"/>
    </inkml:brush>
  </inkml:definitions>
  <inkml:trace contextRef="#ctx0" brushRef="#br0">-660 28 13734,'0'0'-496,"0"0"0,0 0 224,0 0 176,27 0 16,-27 0-433,0 27-959,0-27-2018</inkml:trace>
  <inkml:trace contextRef="#ctx0" brushRef="#br0" timeOffset="-869">1 1 10581,'0'0'240,"0"0"-192,0 0 384,0 0-128,0 0-224,0 0-112,0 0-1120,0 0-2626</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7-04-25T22:39:15.575"/>
    </inkml:context>
    <inkml:brush xml:id="br0">
      <inkml:brushProperty name="width" value="0.05" units="cm"/>
      <inkml:brushProperty name="height" value="0.05" units="cm"/>
    </inkml:brush>
  </inkml:definitions>
  <inkml:trace contextRef="#ctx0" brushRef="#br0">79 0 16776,'0'0'-993,"0"0"561,0 0-288,0 0 304,-26 0-689,-1 0-1632,1 0-2081</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7-04-25T22:40:08.718"/>
    </inkml:context>
    <inkml:brush xml:id="br0">
      <inkml:brushProperty name="width" value="0.05" units="cm"/>
      <inkml:brushProperty name="height" value="0.05" units="cm"/>
    </inkml:brush>
  </inkml:definitions>
  <inkml:trace contextRef="#ctx0" brushRef="#br0">54 0 4370,'0'0'3185,"0"0"-4881,0 0-33,0 0 1265,-53 27-561</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7-04-25T22:32:14.191"/>
    </inkml:context>
    <inkml:brush xml:id="br0">
      <inkml:brushProperty name="width" value="0.05" units="cm"/>
      <inkml:brushProperty name="height" value="0.05" units="cm"/>
    </inkml:brush>
  </inkml:definitions>
  <inkml:trace contextRef="#ctx0" brushRef="#br0">1 27 10533,'0'-26'-2273,"0"26"-2401</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7-04-25T22:32:14.191"/>
    </inkml:context>
    <inkml:brush xml:id="br0">
      <inkml:brushProperty name="width" value="0.05" units="cm"/>
      <inkml:brushProperty name="height" value="0.05" units="cm"/>
    </inkml:brush>
  </inkml:definitions>
  <inkml:trace contextRef="#ctx0" brushRef="#br0">1 27 10533,'0'-26'-2273,"0"26"-2401</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7-04-25T22:32:14.191"/>
    </inkml:context>
    <inkml:brush xml:id="br0">
      <inkml:brushProperty name="width" value="0.05" units="cm"/>
      <inkml:brushProperty name="height" value="0.05" units="cm"/>
    </inkml:brush>
  </inkml:definitions>
  <inkml:trace contextRef="#ctx0" brushRef="#br0">1 27 10533,'0'-26'-2273,"0"26"-2401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7-04-25T22:39:12.722"/>
    </inkml:context>
    <inkml:brush xml:id="br0">
      <inkml:brushProperty name="width" value="0.05" units="cm"/>
      <inkml:brushProperty name="height" value="0.05" units="cm"/>
    </inkml:brush>
  </inkml:definitions>
  <inkml:trace contextRef="#ctx0" brushRef="#br0">-660 28 13734,'0'0'-496,"0"0"0,0 0 224,0 0 176,27 0 16,-27 0-433,0 27-959,0-27-2018</inkml:trace>
  <inkml:trace contextRef="#ctx0" brushRef="#br0" timeOffset="-869">1 1 10581,'0'0'240,"0"0"-192,0 0 384,0 0-128,0 0-224,0 0-112,0 0-1120,0 0-2626</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7-04-25T22:39:15.575"/>
    </inkml:context>
    <inkml:brush xml:id="br0">
      <inkml:brushProperty name="width" value="0.05" units="cm"/>
      <inkml:brushProperty name="height" value="0.05" units="cm"/>
    </inkml:brush>
  </inkml:definitions>
  <inkml:trace contextRef="#ctx0" brushRef="#br0">79 0 16776,'0'0'-993,"0"0"561,0 0-288,0 0 304,-26 0-689,-1 0-1632,1 0-2081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7-04-25T22:40:08.718"/>
    </inkml:context>
    <inkml:brush xml:id="br0">
      <inkml:brushProperty name="width" value="0.05" units="cm"/>
      <inkml:brushProperty name="height" value="0.05" units="cm"/>
    </inkml:brush>
  </inkml:definitions>
  <inkml:trace contextRef="#ctx0" brushRef="#br0">54 0 4370,'0'0'3185,"0"0"-4881,0 0-33,0 0 1265,-53 27-561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7-04-25T22:09:29.530"/>
    </inkml:context>
    <inkml:brush xml:id="br0">
      <inkml:brushProperty name="width" value="0.05" units="cm"/>
      <inkml:brushProperty name="height" value="0.05" units="cm"/>
    </inkml:brush>
  </inkml:definitions>
  <inkml:trace contextRef="#ctx0" brushRef="#br0">1 0 13798,'0'0'-1328,"0"0"-1970,0 0 641,0 0-192</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7-04-25T22:34:59.091"/>
    </inkml:context>
    <inkml:brush xml:id="br0">
      <inkml:brushProperty name="width" value="0.05" units="cm"/>
      <inkml:brushProperty name="height" value="0.05" units="cm"/>
    </inkml:brush>
  </inkml:definitions>
  <inkml:trace contextRef="#ctx0" brushRef="#br0">-635 131 10165,'0'0'-320,"0"0"-1169,0 0 448,0 0 289,0 0-945,0 0 465,0 0 495,0-26-2160</inkml:trace>
  <inkml:trace contextRef="#ctx0" brushRef="#br0" timeOffset="-1296">0 27 11509,'0'0'-1296,"0"0"127,0 0-592,0 0-15,0 0 543,0 0 112,0-27 97</inkml:trace>
  <inkml:trace contextRef="#ctx0" brushRef="#br0" timeOffset="-1120">0 26 4690,'-53'26'3458,"53"-26"-3426,0 0-16,0 0 0,0 0-16,0 0-208,0 0-305,0 0-607,0 0-689,0 0 304,0 0 577</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7-04-25T22:39:12.722"/>
    </inkml:context>
    <inkml:brush xml:id="br0">
      <inkml:brushProperty name="width" value="0.05" units="cm"/>
      <inkml:brushProperty name="height" value="0.05" units="cm"/>
    </inkml:brush>
  </inkml:definitions>
  <inkml:trace contextRef="#ctx0" brushRef="#br0">-660 28 13734,'0'0'-496,"0"0"0,0 0 224,0 0 176,27 0 16,-27 0-433,0 27-959,0-27-2018</inkml:trace>
  <inkml:trace contextRef="#ctx0" brushRef="#br0" timeOffset="-869">1 1 10581,'0'0'240,"0"0"-192,0 0 384,0 0-128,0 0-224,0 0-112,0 0-1120,0 0-2626</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7-04-25T22:39:15.575"/>
    </inkml:context>
    <inkml:brush xml:id="br0">
      <inkml:brushProperty name="width" value="0.05" units="cm"/>
      <inkml:brushProperty name="height" value="0.05" units="cm"/>
    </inkml:brush>
  </inkml:definitions>
  <inkml:trace contextRef="#ctx0" brushRef="#br0">79 0 16776,'0'0'-993,"0"0"561,0 0-288,0 0 304,-26 0-689,-1 0-1632,1 0-2081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fr-FR" noProof="0" dirty="0"/>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2F84C830-A817-43B9-B923-3DCFD9C6D332}" type="datetime1">
              <a:rPr lang="fr-FR" noProof="0" smtClean="0"/>
              <a:t>24/11/2021</a:t>
            </a:fld>
            <a:endParaRPr lang="fr-FR" noProof="0" dirty="0"/>
          </a:p>
        </p:txBody>
      </p:sp>
      <p:sp>
        <p:nvSpPr>
          <p:cNvPr id="4" name="Espace réservé d’image de diapositiv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fr-FR" noProof="0" dirty="0"/>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fr-FR" noProof="0"/>
              <a:t>Modifier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fr-FR" noProof="0" dirty="0"/>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043F9531-3326-4057-9EBA-1F5D68C6F04A}" type="slidenum">
              <a:rPr lang="fr-FR" noProof="0" smtClean="0"/>
              <a:t>‹N°›</a:t>
            </a:fld>
            <a:endParaRPr lang="fr-FR" noProof="0" dirty="0"/>
          </a:p>
        </p:txBody>
      </p:sp>
    </p:spTree>
    <p:extLst>
      <p:ext uri="{BB962C8B-B14F-4D97-AF65-F5344CB8AC3E}">
        <p14:creationId xmlns:p14="http://schemas.microsoft.com/office/powerpoint/2010/main" val="2830256943"/>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043F9531-3326-4057-9EBA-1F5D68C6F04A}" type="slidenum">
              <a:rPr lang="fr-FR" smtClean="0"/>
              <a:t>1</a:t>
            </a:fld>
            <a:endParaRPr lang="fr-FR" dirty="0"/>
          </a:p>
        </p:txBody>
      </p:sp>
    </p:spTree>
    <p:extLst>
      <p:ext uri="{BB962C8B-B14F-4D97-AF65-F5344CB8AC3E}">
        <p14:creationId xmlns:p14="http://schemas.microsoft.com/office/powerpoint/2010/main" val="18401170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043F9531-3326-4057-9EBA-1F5D68C6F04A}" type="slidenum">
              <a:rPr lang="fr-FR" smtClean="0"/>
              <a:t>2</a:t>
            </a:fld>
            <a:endParaRPr lang="fr-FR" dirty="0"/>
          </a:p>
        </p:txBody>
      </p:sp>
    </p:spTree>
    <p:extLst>
      <p:ext uri="{BB962C8B-B14F-4D97-AF65-F5344CB8AC3E}">
        <p14:creationId xmlns:p14="http://schemas.microsoft.com/office/powerpoint/2010/main" val="21381094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043F9531-3326-4057-9EBA-1F5D68C6F04A}" type="slidenum">
              <a:rPr lang="fr-FR" smtClean="0"/>
              <a:t>3</a:t>
            </a:fld>
            <a:endParaRPr lang="fr-FR" dirty="0"/>
          </a:p>
        </p:txBody>
      </p:sp>
    </p:spTree>
    <p:extLst>
      <p:ext uri="{BB962C8B-B14F-4D97-AF65-F5344CB8AC3E}">
        <p14:creationId xmlns:p14="http://schemas.microsoft.com/office/powerpoint/2010/main" val="38916407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image de diapositive 1"/>
          <p:cNvSpPr>
            <a:spLocks noGrp="1" noRot="1" noChangeAspect="1"/>
          </p:cNvSpPr>
          <p:nvPr>
            <p:ph type="sldImg"/>
          </p:nvPr>
        </p:nvSpPr>
        <p:spPr/>
      </p:sp>
      <p:sp>
        <p:nvSpPr>
          <p:cNvPr id="3" name="Espace réservé not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10"/>
          </p:nvPr>
        </p:nvSpPr>
        <p:spPr/>
        <p:txBody>
          <a:bodyPr rtlCol="0"/>
          <a:lstStyle/>
          <a:p>
            <a:pPr rtl="0"/>
            <a:fld id="{043F9531-3326-4057-9EBA-1F5D68C6F04A}" type="slidenum">
              <a:rPr lang="fr-FR" smtClean="0"/>
              <a:t>5</a:t>
            </a:fld>
            <a:endParaRPr lang="fr-FR" dirty="0"/>
          </a:p>
        </p:txBody>
      </p:sp>
    </p:spTree>
    <p:extLst>
      <p:ext uri="{BB962C8B-B14F-4D97-AF65-F5344CB8AC3E}">
        <p14:creationId xmlns:p14="http://schemas.microsoft.com/office/powerpoint/2010/main" val="26861871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10"/>
          </p:nvPr>
        </p:nvSpPr>
        <p:spPr/>
        <p:txBody>
          <a:bodyPr rtlCol="0"/>
          <a:lstStyle/>
          <a:p>
            <a:pPr rtl="0"/>
            <a:fld id="{043F9531-3326-4057-9EBA-1F5D68C6F04A}" type="slidenum">
              <a:rPr lang="fr-FR" smtClean="0"/>
              <a:t>6</a:t>
            </a:fld>
            <a:endParaRPr lang="fr-FR" dirty="0"/>
          </a:p>
        </p:txBody>
      </p:sp>
    </p:spTree>
    <p:extLst>
      <p:ext uri="{BB962C8B-B14F-4D97-AF65-F5344CB8AC3E}">
        <p14:creationId xmlns:p14="http://schemas.microsoft.com/office/powerpoint/2010/main" val="1295781621"/>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customXml" Target="../ink/ink1.xml"/><Relationship Id="rId7" Type="http://schemas.openxmlformats.org/officeDocument/2006/relationships/customXml" Target="../ink/ink3.xml"/><Relationship Id="rId12"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3.png"/><Relationship Id="rId11" Type="http://schemas.openxmlformats.org/officeDocument/2006/relationships/customXml" Target="../ink/ink5.xml"/><Relationship Id="rId5" Type="http://schemas.openxmlformats.org/officeDocument/2006/relationships/customXml" Target="../ink/ink2.xml"/><Relationship Id="rId10" Type="http://schemas.openxmlformats.org/officeDocument/2006/relationships/image" Target="../media/image5.png"/><Relationship Id="rId4" Type="http://schemas.openxmlformats.org/officeDocument/2006/relationships/image" Target="../media/image2.png"/><Relationship Id="rId9" Type="http://schemas.openxmlformats.org/officeDocument/2006/relationships/customXml" Target="../ink/ink4.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image" Target="../media/image7.png"/><Relationship Id="rId3" Type="http://schemas.openxmlformats.org/officeDocument/2006/relationships/customXml" Target="../ink/ink6.xml"/><Relationship Id="rId7" Type="http://schemas.openxmlformats.org/officeDocument/2006/relationships/customXml" Target="../ink/ink8.xml"/><Relationship Id="rId12"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3.png"/><Relationship Id="rId11" Type="http://schemas.openxmlformats.org/officeDocument/2006/relationships/customXml" Target="../ink/ink10.xml"/><Relationship Id="rId5" Type="http://schemas.openxmlformats.org/officeDocument/2006/relationships/customXml" Target="../ink/ink7.xml"/><Relationship Id="rId10" Type="http://schemas.openxmlformats.org/officeDocument/2006/relationships/image" Target="../media/image5.png"/><Relationship Id="rId4" Type="http://schemas.openxmlformats.org/officeDocument/2006/relationships/image" Target="../media/image2.png"/><Relationship Id="rId9" Type="http://schemas.openxmlformats.org/officeDocument/2006/relationships/customXml" Target="../ink/ink9.xml"/></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image" Target="../media/image8.png"/><Relationship Id="rId3" Type="http://schemas.openxmlformats.org/officeDocument/2006/relationships/customXml" Target="../ink/ink11.xml"/><Relationship Id="rId7" Type="http://schemas.openxmlformats.org/officeDocument/2006/relationships/customXml" Target="../ink/ink13.xml"/><Relationship Id="rId12"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3.png"/><Relationship Id="rId11" Type="http://schemas.openxmlformats.org/officeDocument/2006/relationships/customXml" Target="../ink/ink15.xml"/><Relationship Id="rId5" Type="http://schemas.openxmlformats.org/officeDocument/2006/relationships/customXml" Target="../ink/ink12.xml"/><Relationship Id="rId10" Type="http://schemas.openxmlformats.org/officeDocument/2006/relationships/image" Target="../media/image5.png"/><Relationship Id="rId4" Type="http://schemas.openxmlformats.org/officeDocument/2006/relationships/image" Target="../media/image2.png"/><Relationship Id="rId9" Type="http://schemas.openxmlformats.org/officeDocument/2006/relationships/customXml" Target="../ink/ink14.xml"/></Relationships>
</file>

<file path=ppt/slideLayouts/_rels/slideLayout4.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customXml" Target="../ink/ink16.xml"/><Relationship Id="rId7" Type="http://schemas.openxmlformats.org/officeDocument/2006/relationships/customXml" Target="../ink/ink18.xml"/><Relationship Id="rId12"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3.png"/><Relationship Id="rId11" Type="http://schemas.openxmlformats.org/officeDocument/2006/relationships/customXml" Target="../ink/ink20.xml"/><Relationship Id="rId5" Type="http://schemas.openxmlformats.org/officeDocument/2006/relationships/customXml" Target="../ink/ink17.xml"/><Relationship Id="rId10" Type="http://schemas.openxmlformats.org/officeDocument/2006/relationships/image" Target="../media/image5.png"/><Relationship Id="rId4" Type="http://schemas.openxmlformats.org/officeDocument/2006/relationships/image" Target="../media/image2.png"/><Relationship Id="rId9" Type="http://schemas.openxmlformats.org/officeDocument/2006/relationships/customXml" Target="../ink/ink19.xml"/></Relationships>
</file>

<file path=ppt/slideLayouts/_rels/slideLayout5.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customXml" Target="../ink/ink21.xml"/><Relationship Id="rId7" Type="http://schemas.openxmlformats.org/officeDocument/2006/relationships/customXml" Target="../ink/ink23.xml"/><Relationship Id="rId12"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3.png"/><Relationship Id="rId11" Type="http://schemas.openxmlformats.org/officeDocument/2006/relationships/customXml" Target="../ink/ink25.xml"/><Relationship Id="rId5" Type="http://schemas.openxmlformats.org/officeDocument/2006/relationships/customXml" Target="../ink/ink22.xml"/><Relationship Id="rId10" Type="http://schemas.openxmlformats.org/officeDocument/2006/relationships/image" Target="../media/image5.png"/><Relationship Id="rId4" Type="http://schemas.openxmlformats.org/officeDocument/2006/relationships/image" Target="../media/image2.png"/><Relationship Id="rId9" Type="http://schemas.openxmlformats.org/officeDocument/2006/relationships/customXml" Target="../ink/ink2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BF408C-A3FE-427A-BCAC-49F0BEAE4F3E}"/>
              </a:ext>
            </a:extLst>
          </p:cNvPr>
          <p:cNvSpPr/>
          <p:nvPr userDrawn="1"/>
        </p:nvSpPr>
        <p:spPr>
          <a:xfrm>
            <a:off x="0" y="1"/>
            <a:ext cx="12192000" cy="6858000"/>
          </a:xfrm>
          <a:prstGeom prst="rect">
            <a:avLst/>
          </a:prstGeom>
          <a:gradFill flip="none" rotWithShape="1">
            <a:gsLst>
              <a:gs pos="49000">
                <a:schemeClr val="tx1">
                  <a:alpha val="0"/>
                </a:schemeClr>
              </a:gs>
              <a:gs pos="100000">
                <a:schemeClr val="tx1"/>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3" name="Sous-titre 2">
            <a:extLst>
              <a:ext uri="{FF2B5EF4-FFF2-40B4-BE49-F238E27FC236}">
                <a16:creationId xmlns:a16="http://schemas.microsoft.com/office/drawing/2014/main" id="{A3BFFD68-E7DA-43A0-A762-8DE3799F6144}"/>
              </a:ext>
            </a:extLst>
          </p:cNvPr>
          <p:cNvSpPr>
            <a:spLocks noGrp="1"/>
          </p:cNvSpPr>
          <p:nvPr>
            <p:ph type="subTitle" idx="1" hasCustomPrompt="1"/>
          </p:nvPr>
        </p:nvSpPr>
        <p:spPr>
          <a:xfrm>
            <a:off x="1524000" y="1711415"/>
            <a:ext cx="9144000" cy="4021205"/>
          </a:xfrm>
        </p:spPr>
        <p:txBody>
          <a:bodyPr rtlCol="0">
            <a:normAutofit/>
          </a:bodyPr>
          <a:lstStyle>
            <a:lvl1pPr marL="0" indent="0" algn="l">
              <a:buNone/>
              <a:defRPr sz="1300">
                <a:solidFill>
                  <a:schemeClr val="bg1"/>
                </a:solidFill>
                <a:latin typeface="Segoe UI Light" panose="020B0502040204020203" pitchFamily="34" charset="0"/>
                <a:cs typeface="Segoe UI Light"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fr-FR" noProof="0"/>
              <a:t>Modifier le style du sous-titre du masque</a:t>
            </a:r>
          </a:p>
        </p:txBody>
      </p:sp>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id="{01441076-21A4-4AB0-A4C3-2CD86B085516}"/>
                  </a:ext>
                </a:extLst>
              </p14:cNvPr>
              <p14:cNvContentPartPr/>
              <p14:nvPr userDrawn="1"/>
            </p14:nvContentPartPr>
            <p14:xfrm>
              <a:off x="3285825" y="7305630"/>
              <a:ext cx="360" cy="360"/>
            </p14:xfrm>
          </p:contentPart>
        </mc:Choice>
        <mc:Fallback xmlns="">
          <p:pic>
            <p:nvPicPr>
              <p:cNvPr id="8" name="Dessin 7">
                <a:extLst>
                  <a:ext uri="{FF2B5EF4-FFF2-40B4-BE49-F238E27FC236}">
                    <a16:creationId xmlns:a16="http://schemas.microsoft.com/office/drawing/2014/main" id="{01441076-21A4-4AB0-A4C3-2CD86B085516}"/>
                  </a:ext>
                </a:extLst>
              </p:cNvPr>
              <p:cNvPicPr/>
              <p:nvPr/>
            </p:nvPicPr>
            <p:blipFill>
              <a:blip r:embed="rId4"/>
              <a:stretch>
                <a:fillRect/>
              </a:stretch>
            </p:blipFill>
            <p:spPr>
              <a:xfrm>
                <a:off x="3276825" y="729663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9" name="Ink 8">
                <a:extLst>
                  <a:ext uri="{FF2B5EF4-FFF2-40B4-BE49-F238E27FC236}">
                    <a16:creationId xmlns:a16="http://schemas.microsoft.com/office/drawing/2014/main" id="{812E5E6F-A5EC-4FFE-BD32-F34737E4091E}"/>
                  </a:ext>
                </a:extLst>
              </p14:cNvPr>
              <p14:cNvContentPartPr/>
              <p14:nvPr userDrawn="1"/>
            </p14:nvContentPartPr>
            <p14:xfrm>
              <a:off x="2238300" y="1333470"/>
              <a:ext cx="228960" cy="47520"/>
            </p14:xfrm>
          </p:contentPart>
        </mc:Choice>
        <mc:Fallback xmlns="">
          <p:pic>
            <p:nvPicPr>
              <p:cNvPr id="9" name="Dessin 8">
                <a:extLst>
                  <a:ext uri="{FF2B5EF4-FFF2-40B4-BE49-F238E27FC236}">
                    <a16:creationId xmlns:a16="http://schemas.microsoft.com/office/drawing/2014/main" id="{812E5E6F-A5EC-4FFE-BD32-F34737E4091E}"/>
                  </a:ext>
                </a:extLst>
              </p:cNvPr>
              <p:cNvPicPr/>
              <p:nvPr/>
            </p:nvPicPr>
            <p:blipFill>
              <a:blip r:embed="rId6"/>
              <a:stretch>
                <a:fillRect/>
              </a:stretch>
            </p:blipFill>
            <p:spPr>
              <a:xfrm>
                <a:off x="2229300" y="1324470"/>
                <a:ext cx="246600" cy="65160"/>
              </a:xfrm>
              <a:prstGeom prst="rect">
                <a:avLst/>
              </a:prstGeom>
            </p:spPr>
          </p:pic>
        </mc:Fallback>
      </mc:AlternateContent>
      <p:sp>
        <p:nvSpPr>
          <p:cNvPr id="2" name="Titre 1">
            <a:extLst>
              <a:ext uri="{FF2B5EF4-FFF2-40B4-BE49-F238E27FC236}">
                <a16:creationId xmlns:a16="http://schemas.microsoft.com/office/drawing/2014/main" id="{48DFEAF9-3C9A-4305-9782-3EE91C933D8A}"/>
              </a:ext>
            </a:extLst>
          </p:cNvPr>
          <p:cNvSpPr>
            <a:spLocks noGrp="1"/>
          </p:cNvSpPr>
          <p:nvPr>
            <p:ph type="ctrTitle" hasCustomPrompt="1"/>
          </p:nvPr>
        </p:nvSpPr>
        <p:spPr>
          <a:xfrm>
            <a:off x="1524000" y="1122363"/>
            <a:ext cx="9144000" cy="495232"/>
          </a:xfrm>
        </p:spPr>
        <p:txBody>
          <a:bodyPr rtlCol="0" anchor="t">
            <a:normAutofit/>
          </a:bodyPr>
          <a:lstStyle>
            <a:lvl1pPr algn="l">
              <a:defRPr sz="2600">
                <a:solidFill>
                  <a:srgbClr val="408E93"/>
                </a:solidFill>
                <a:latin typeface="Agency FB" panose="020B0503020202020204" pitchFamily="34" charset="0"/>
                <a:cs typeface="Segoe UI Light" panose="020B0502040204020203" pitchFamily="34" charset="0"/>
              </a:defRPr>
            </a:lvl1pPr>
          </a:lstStyle>
          <a:p>
            <a:pPr rtl="0"/>
            <a:r>
              <a:rPr lang="fr-FR" noProof="0"/>
              <a:t>CLIQUEZ POUR MODIFIER LE STYLE DU TITRE DU MASQUE</a:t>
            </a:r>
          </a:p>
        </p:txBody>
      </p:sp>
      <mc:AlternateContent xmlns:mc="http://schemas.openxmlformats.org/markup-compatibility/2006" xmlns:p14="http://schemas.microsoft.com/office/powerpoint/2010/main">
        <mc:Choice Requires="p14">
          <p:contentPart p14:bwMode="auto" r:id="rId7">
            <p14:nvContentPartPr>
              <p14:cNvPr id="13" name="Ink 12">
                <a:extLst>
                  <a:ext uri="{FF2B5EF4-FFF2-40B4-BE49-F238E27FC236}">
                    <a16:creationId xmlns:a16="http://schemas.microsoft.com/office/drawing/2014/main" id="{A1E4DA85-F019-4E90-A6AA-7043F3D87AD7}"/>
                  </a:ext>
                </a:extLst>
              </p14:cNvPr>
              <p14:cNvContentPartPr/>
              <p14:nvPr userDrawn="1"/>
            </p14:nvContentPartPr>
            <p14:xfrm>
              <a:off x="5810220" y="4838430"/>
              <a:ext cx="238320" cy="19440"/>
            </p14:xfrm>
          </p:contentPart>
        </mc:Choice>
        <mc:Fallback xmlns="">
          <p:pic>
            <p:nvPicPr>
              <p:cNvPr id="13" name="Dessin 12">
                <a:extLst>
                  <a:ext uri="{FF2B5EF4-FFF2-40B4-BE49-F238E27FC236}">
                    <a16:creationId xmlns:a16="http://schemas.microsoft.com/office/drawing/2014/main" id="{A1E4DA85-F019-4E90-A6AA-7043F3D87AD7}"/>
                  </a:ext>
                </a:extLst>
              </p:cNvPr>
              <p:cNvPicPr/>
              <p:nvPr/>
            </p:nvPicPr>
            <p:blipFill>
              <a:blip r:embed="rId8"/>
              <a:stretch>
                <a:fillRect/>
              </a:stretch>
            </p:blipFill>
            <p:spPr>
              <a:xfrm>
                <a:off x="5801220" y="4829594"/>
                <a:ext cx="255960" cy="36759"/>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9" name="Ink 18">
                <a:extLst>
                  <a:ext uri="{FF2B5EF4-FFF2-40B4-BE49-F238E27FC236}">
                    <a16:creationId xmlns:a16="http://schemas.microsoft.com/office/drawing/2014/main" id="{790FFFC0-B22C-429C-95BD-DD45145FEBA8}"/>
                  </a:ext>
                </a:extLst>
              </p14:cNvPr>
              <p14:cNvContentPartPr/>
              <p14:nvPr userDrawn="1"/>
            </p14:nvContentPartPr>
            <p14:xfrm>
              <a:off x="7019925" y="123765"/>
              <a:ext cx="28800" cy="360"/>
            </p14:xfrm>
          </p:contentPart>
        </mc:Choice>
        <mc:Fallback xmlns="">
          <p:pic>
            <p:nvPicPr>
              <p:cNvPr id="19" name="Dessin 18">
                <a:extLst>
                  <a:ext uri="{FF2B5EF4-FFF2-40B4-BE49-F238E27FC236}">
                    <a16:creationId xmlns:a16="http://schemas.microsoft.com/office/drawing/2014/main" id="{790FFFC0-B22C-429C-95BD-DD45145FEBA8}"/>
                  </a:ext>
                </a:extLst>
              </p:cNvPr>
              <p:cNvPicPr/>
              <p:nvPr/>
            </p:nvPicPr>
            <p:blipFill>
              <a:blip r:embed="rId10"/>
              <a:stretch>
                <a:fillRect/>
              </a:stretch>
            </p:blipFill>
            <p:spPr>
              <a:xfrm>
                <a:off x="7010925" y="114765"/>
                <a:ext cx="464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1" name="Ink 20">
                <a:extLst>
                  <a:ext uri="{FF2B5EF4-FFF2-40B4-BE49-F238E27FC236}">
                    <a16:creationId xmlns:a16="http://schemas.microsoft.com/office/drawing/2014/main" id="{4F2552DA-D8AD-49AD-B221-046C987028BC}"/>
                  </a:ext>
                </a:extLst>
              </p14:cNvPr>
              <p14:cNvContentPartPr/>
              <p14:nvPr userDrawn="1"/>
            </p14:nvContentPartPr>
            <p14:xfrm>
              <a:off x="4705125" y="7267500"/>
              <a:ext cx="19440" cy="9720"/>
            </p14:xfrm>
          </p:contentPart>
        </mc:Choice>
        <mc:Fallback xmlns="">
          <p:pic>
            <p:nvPicPr>
              <p:cNvPr id="21" name="Dessin 20">
                <a:extLst>
                  <a:ext uri="{FF2B5EF4-FFF2-40B4-BE49-F238E27FC236}">
                    <a16:creationId xmlns:a16="http://schemas.microsoft.com/office/drawing/2014/main" id="{4F2552DA-D8AD-49AD-B221-046C987028BC}"/>
                  </a:ext>
                </a:extLst>
              </p:cNvPr>
              <p:cNvPicPr/>
              <p:nvPr/>
            </p:nvPicPr>
            <p:blipFill>
              <a:blip r:embed="rId12"/>
              <a:stretch>
                <a:fillRect/>
              </a:stretch>
            </p:blipFill>
            <p:spPr>
              <a:xfrm>
                <a:off x="4696125" y="7258821"/>
                <a:ext cx="37080" cy="26730"/>
              </a:xfrm>
              <a:prstGeom prst="rect">
                <a:avLst/>
              </a:prstGeom>
            </p:spPr>
          </p:pic>
        </mc:Fallback>
      </mc:AlternateContent>
    </p:spTree>
    <p:extLst>
      <p:ext uri="{BB962C8B-B14F-4D97-AF65-F5344CB8AC3E}">
        <p14:creationId xmlns:p14="http://schemas.microsoft.com/office/powerpoint/2010/main" val="7007126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Titre uniquement">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602C925-8B44-44C6-A649-F0FB17E738AE}"/>
              </a:ext>
            </a:extLst>
          </p:cNvPr>
          <p:cNvSpPr>
            <a:spLocks noGrp="1"/>
          </p:cNvSpPr>
          <p:nvPr>
            <p:ph type="title"/>
          </p:nvPr>
        </p:nvSpPr>
        <p:spPr/>
        <p:txBody>
          <a:bodyPr rtlCol="0"/>
          <a:lstStyle/>
          <a:p>
            <a:pPr rtl="0"/>
            <a:r>
              <a:rPr lang="fr-FR" noProof="0" smtClean="0"/>
              <a:t>Modifiez le style du titre</a:t>
            </a:r>
            <a:endParaRPr lang="fr-FR" noProof="0"/>
          </a:p>
        </p:txBody>
      </p:sp>
      <p:sp>
        <p:nvSpPr>
          <p:cNvPr id="3" name="Espace réservé de la date 2">
            <a:extLst>
              <a:ext uri="{FF2B5EF4-FFF2-40B4-BE49-F238E27FC236}">
                <a16:creationId xmlns:a16="http://schemas.microsoft.com/office/drawing/2014/main" id="{9B5067D9-9E44-4E2F-BB85-39F25AF8A996}"/>
              </a:ext>
            </a:extLst>
          </p:cNvPr>
          <p:cNvSpPr>
            <a:spLocks noGrp="1"/>
          </p:cNvSpPr>
          <p:nvPr>
            <p:ph type="dt" sz="half" idx="10"/>
          </p:nvPr>
        </p:nvSpPr>
        <p:spPr/>
        <p:txBody>
          <a:bodyPr rtlCol="0"/>
          <a:lstStyle/>
          <a:p>
            <a:pPr rtl="0"/>
            <a:fld id="{18E8F3FE-B5A0-4A84-B380-271887BF30E9}" type="datetime1">
              <a:rPr lang="fr-FR" noProof="0" smtClean="0"/>
              <a:t>24/11/2021</a:t>
            </a:fld>
            <a:endParaRPr lang="fr-FR" noProof="0" dirty="0"/>
          </a:p>
        </p:txBody>
      </p:sp>
      <p:sp>
        <p:nvSpPr>
          <p:cNvPr id="4" name="Espace réservé du pied de page 3">
            <a:extLst>
              <a:ext uri="{FF2B5EF4-FFF2-40B4-BE49-F238E27FC236}">
                <a16:creationId xmlns:a16="http://schemas.microsoft.com/office/drawing/2014/main" id="{D0695C9A-F3D4-4CAF-BD9C-9A781B281DE8}"/>
              </a:ext>
            </a:extLst>
          </p:cNvPr>
          <p:cNvSpPr>
            <a:spLocks noGrp="1"/>
          </p:cNvSpPr>
          <p:nvPr>
            <p:ph type="ftr" sz="quarter" idx="11"/>
          </p:nvPr>
        </p:nvSpPr>
        <p:spPr/>
        <p:txBody>
          <a:bodyPr rtlCol="0"/>
          <a:lstStyle/>
          <a:p>
            <a:pPr rtl="0"/>
            <a:endParaRPr lang="fr-FR" noProof="0" dirty="0"/>
          </a:p>
        </p:txBody>
      </p:sp>
      <p:sp>
        <p:nvSpPr>
          <p:cNvPr id="5" name="Espace réservé du numéro de diapositive 4">
            <a:extLst>
              <a:ext uri="{FF2B5EF4-FFF2-40B4-BE49-F238E27FC236}">
                <a16:creationId xmlns:a16="http://schemas.microsoft.com/office/drawing/2014/main" id="{243D576E-E81F-4A82-BCA1-6B1E01BA5B42}"/>
              </a:ext>
            </a:extLst>
          </p:cNvPr>
          <p:cNvSpPr>
            <a:spLocks noGrp="1"/>
          </p:cNvSpPr>
          <p:nvPr>
            <p:ph type="sldNum" sz="quarter" idx="12"/>
          </p:nvPr>
        </p:nvSpPr>
        <p:spPr/>
        <p:txBody>
          <a:bodyPr rtlCol="0"/>
          <a:lstStyle/>
          <a:p>
            <a:pPr rtl="0"/>
            <a:fld id="{8A717781-12D9-4CDB-9AAE-83636CBD66D6}" type="slidenum">
              <a:rPr lang="fr-FR" noProof="0" smtClean="0"/>
              <a:t>‹N°›</a:t>
            </a:fld>
            <a:endParaRPr lang="fr-FR" noProof="0" dirty="0"/>
          </a:p>
        </p:txBody>
      </p:sp>
    </p:spTree>
    <p:extLst>
      <p:ext uri="{BB962C8B-B14F-4D97-AF65-F5344CB8AC3E}">
        <p14:creationId xmlns:p14="http://schemas.microsoft.com/office/powerpoint/2010/main" val="1998048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70360874-81B9-450F-B82A-8EB5D1206CDC}"/>
              </a:ext>
            </a:extLst>
          </p:cNvPr>
          <p:cNvSpPr>
            <a:spLocks noGrp="1"/>
          </p:cNvSpPr>
          <p:nvPr>
            <p:ph type="dt" sz="half" idx="10"/>
          </p:nvPr>
        </p:nvSpPr>
        <p:spPr/>
        <p:txBody>
          <a:bodyPr rtlCol="0"/>
          <a:lstStyle/>
          <a:p>
            <a:pPr rtl="0"/>
            <a:fld id="{35416E41-DE48-48EF-AD86-CDDC1324001E}" type="datetime1">
              <a:rPr lang="fr-FR" noProof="0" smtClean="0"/>
              <a:t>24/11/2021</a:t>
            </a:fld>
            <a:endParaRPr lang="fr-FR" noProof="0" dirty="0"/>
          </a:p>
        </p:txBody>
      </p:sp>
      <p:sp>
        <p:nvSpPr>
          <p:cNvPr id="3" name="Espace réservé du pied de page 2">
            <a:extLst>
              <a:ext uri="{FF2B5EF4-FFF2-40B4-BE49-F238E27FC236}">
                <a16:creationId xmlns:a16="http://schemas.microsoft.com/office/drawing/2014/main" id="{3CF7C3AE-3A6B-4C8B-B32A-82D82E5967FD}"/>
              </a:ext>
            </a:extLst>
          </p:cNvPr>
          <p:cNvSpPr>
            <a:spLocks noGrp="1"/>
          </p:cNvSpPr>
          <p:nvPr>
            <p:ph type="ftr" sz="quarter" idx="11"/>
          </p:nvPr>
        </p:nvSpPr>
        <p:spPr/>
        <p:txBody>
          <a:bodyPr rtlCol="0"/>
          <a:lstStyle/>
          <a:p>
            <a:pPr rtl="0"/>
            <a:endParaRPr lang="fr-FR" noProof="0" dirty="0"/>
          </a:p>
        </p:txBody>
      </p:sp>
      <p:sp>
        <p:nvSpPr>
          <p:cNvPr id="4" name="Espace réservé du numéro de diapositive 3">
            <a:extLst>
              <a:ext uri="{FF2B5EF4-FFF2-40B4-BE49-F238E27FC236}">
                <a16:creationId xmlns:a16="http://schemas.microsoft.com/office/drawing/2014/main" id="{CDDF9F8A-E694-41C4-963B-E3E4EC703FD4}"/>
              </a:ext>
            </a:extLst>
          </p:cNvPr>
          <p:cNvSpPr>
            <a:spLocks noGrp="1"/>
          </p:cNvSpPr>
          <p:nvPr>
            <p:ph type="sldNum" sz="quarter" idx="12"/>
          </p:nvPr>
        </p:nvSpPr>
        <p:spPr/>
        <p:txBody>
          <a:bodyPr rtlCol="0"/>
          <a:lstStyle/>
          <a:p>
            <a:pPr rtl="0"/>
            <a:fld id="{8A717781-12D9-4CDB-9AAE-83636CBD66D6}" type="slidenum">
              <a:rPr lang="fr-FR" noProof="0" smtClean="0"/>
              <a:t>‹N°›</a:t>
            </a:fld>
            <a:endParaRPr lang="fr-FR" noProof="0" dirty="0"/>
          </a:p>
        </p:txBody>
      </p:sp>
    </p:spTree>
    <p:extLst>
      <p:ext uri="{BB962C8B-B14F-4D97-AF65-F5344CB8AC3E}">
        <p14:creationId xmlns:p14="http://schemas.microsoft.com/office/powerpoint/2010/main" val="205189265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B872C95-0AD4-4269-8C2B-C4797C4EC7A5}"/>
              </a:ext>
            </a:extLst>
          </p:cNvPr>
          <p:cNvSpPr>
            <a:spLocks noGrp="1"/>
          </p:cNvSpPr>
          <p:nvPr>
            <p:ph type="title"/>
          </p:nvPr>
        </p:nvSpPr>
        <p:spPr>
          <a:xfrm>
            <a:off x="839788" y="457200"/>
            <a:ext cx="3932237" cy="1600200"/>
          </a:xfrm>
        </p:spPr>
        <p:txBody>
          <a:bodyPr rtlCol="0" anchor="b"/>
          <a:lstStyle>
            <a:lvl1pPr>
              <a:defRPr sz="3200"/>
            </a:lvl1pPr>
          </a:lstStyle>
          <a:p>
            <a:pPr rtl="0"/>
            <a:r>
              <a:rPr lang="fr-FR" noProof="0" smtClean="0"/>
              <a:t>Modifiez le style du titre</a:t>
            </a:r>
            <a:endParaRPr lang="fr-FR" noProof="0"/>
          </a:p>
        </p:txBody>
      </p:sp>
      <p:sp>
        <p:nvSpPr>
          <p:cNvPr id="3" name="Espace réservé du contenu 2">
            <a:extLst>
              <a:ext uri="{FF2B5EF4-FFF2-40B4-BE49-F238E27FC236}">
                <a16:creationId xmlns:a16="http://schemas.microsoft.com/office/drawing/2014/main" id="{DCA06414-765F-4A8B-92F6-D0646CCCAB93}"/>
              </a:ext>
            </a:extLst>
          </p:cNvPr>
          <p:cNvSpPr>
            <a:spLocks noGrp="1"/>
          </p:cNvSpPr>
          <p:nvPr>
            <p:ph idx="1" hasCustomPrompt="1"/>
          </p:nvPr>
        </p:nvSpPr>
        <p:spPr>
          <a:xfrm>
            <a:off x="5183188" y="987425"/>
            <a:ext cx="6172200" cy="4873625"/>
          </a:xfrm>
        </p:spPr>
        <p:txBody>
          <a:bodyPr rtlCol="0"/>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4" name="Espace réservé du texte 3">
            <a:extLst>
              <a:ext uri="{FF2B5EF4-FFF2-40B4-BE49-F238E27FC236}">
                <a16:creationId xmlns:a16="http://schemas.microsoft.com/office/drawing/2014/main" id="{385ECD27-EF94-470B-8EFE-BDD4BAA71C5B}"/>
              </a:ext>
            </a:extLst>
          </p:cNvPr>
          <p:cNvSpPr>
            <a:spLocks noGrp="1"/>
          </p:cNvSpPr>
          <p:nvPr>
            <p:ph type="body" sz="half" idx="2" hasCustomPrompt="1"/>
          </p:nvPr>
        </p:nvSpPr>
        <p:spPr>
          <a:xfrm>
            <a:off x="839788" y="2057400"/>
            <a:ext cx="3932237" cy="3811588"/>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fr-FR" noProof="0"/>
              <a:t>Modifiez les styles du texte du masque</a:t>
            </a:r>
          </a:p>
        </p:txBody>
      </p:sp>
      <p:sp>
        <p:nvSpPr>
          <p:cNvPr id="5" name="Espace réservé de la date 4">
            <a:extLst>
              <a:ext uri="{FF2B5EF4-FFF2-40B4-BE49-F238E27FC236}">
                <a16:creationId xmlns:a16="http://schemas.microsoft.com/office/drawing/2014/main" id="{0F720F99-C49A-4BDA-8E4E-70AA217962BD}"/>
              </a:ext>
            </a:extLst>
          </p:cNvPr>
          <p:cNvSpPr>
            <a:spLocks noGrp="1"/>
          </p:cNvSpPr>
          <p:nvPr>
            <p:ph type="dt" sz="half" idx="10"/>
          </p:nvPr>
        </p:nvSpPr>
        <p:spPr/>
        <p:txBody>
          <a:bodyPr rtlCol="0"/>
          <a:lstStyle/>
          <a:p>
            <a:pPr rtl="0"/>
            <a:fld id="{5162D06C-B7EB-4ED2-8AC3-A4A6F947079D}" type="datetime1">
              <a:rPr lang="fr-FR" noProof="0" smtClean="0"/>
              <a:t>24/11/2021</a:t>
            </a:fld>
            <a:endParaRPr lang="fr-FR" noProof="0" dirty="0"/>
          </a:p>
        </p:txBody>
      </p:sp>
      <p:sp>
        <p:nvSpPr>
          <p:cNvPr id="6" name="Espace réservé du pied de page 5">
            <a:extLst>
              <a:ext uri="{FF2B5EF4-FFF2-40B4-BE49-F238E27FC236}">
                <a16:creationId xmlns:a16="http://schemas.microsoft.com/office/drawing/2014/main" id="{F4BE342F-D088-48DF-BF68-ED3DCA16FF4D}"/>
              </a:ext>
            </a:extLst>
          </p:cNvPr>
          <p:cNvSpPr>
            <a:spLocks noGrp="1"/>
          </p:cNvSpPr>
          <p:nvPr>
            <p:ph type="ftr" sz="quarter" idx="11"/>
          </p:nvPr>
        </p:nvSpPr>
        <p:spPr/>
        <p:txBody>
          <a:bodyPr rtlCol="0"/>
          <a:lstStyle/>
          <a:p>
            <a:pPr rtl="0"/>
            <a:endParaRPr lang="fr-FR" noProof="0" dirty="0"/>
          </a:p>
        </p:txBody>
      </p:sp>
      <p:sp>
        <p:nvSpPr>
          <p:cNvPr id="7" name="Espace réservé du numéro de diapositive 6">
            <a:extLst>
              <a:ext uri="{FF2B5EF4-FFF2-40B4-BE49-F238E27FC236}">
                <a16:creationId xmlns:a16="http://schemas.microsoft.com/office/drawing/2014/main" id="{37FB5186-5A08-4217-B8C8-E3C89DE56517}"/>
              </a:ext>
            </a:extLst>
          </p:cNvPr>
          <p:cNvSpPr>
            <a:spLocks noGrp="1"/>
          </p:cNvSpPr>
          <p:nvPr>
            <p:ph type="sldNum" sz="quarter" idx="12"/>
          </p:nvPr>
        </p:nvSpPr>
        <p:spPr/>
        <p:txBody>
          <a:bodyPr rtlCol="0"/>
          <a:lstStyle/>
          <a:p>
            <a:pPr rtl="0"/>
            <a:fld id="{8A717781-12D9-4CDB-9AAE-83636CBD66D6}" type="slidenum">
              <a:rPr lang="fr-FR" noProof="0" smtClean="0"/>
              <a:t>‹N°›</a:t>
            </a:fld>
            <a:endParaRPr lang="fr-FR" noProof="0" dirty="0"/>
          </a:p>
        </p:txBody>
      </p:sp>
    </p:spTree>
    <p:extLst>
      <p:ext uri="{BB962C8B-B14F-4D97-AF65-F5344CB8AC3E}">
        <p14:creationId xmlns:p14="http://schemas.microsoft.com/office/powerpoint/2010/main" val="88299122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8130A0E-257C-428F-8220-4F7319A3E94B}"/>
              </a:ext>
            </a:extLst>
          </p:cNvPr>
          <p:cNvSpPr>
            <a:spLocks noGrp="1"/>
          </p:cNvSpPr>
          <p:nvPr>
            <p:ph type="title"/>
          </p:nvPr>
        </p:nvSpPr>
        <p:spPr>
          <a:xfrm>
            <a:off x="839788" y="457200"/>
            <a:ext cx="3932237" cy="1600200"/>
          </a:xfrm>
        </p:spPr>
        <p:txBody>
          <a:bodyPr rtlCol="0" anchor="b"/>
          <a:lstStyle>
            <a:lvl1pPr>
              <a:defRPr sz="3200"/>
            </a:lvl1pPr>
          </a:lstStyle>
          <a:p>
            <a:pPr rtl="0"/>
            <a:r>
              <a:rPr lang="fr-FR" noProof="0" smtClean="0"/>
              <a:t>Modifiez le style du titre</a:t>
            </a:r>
            <a:endParaRPr lang="fr-FR" noProof="0"/>
          </a:p>
        </p:txBody>
      </p:sp>
      <p:sp>
        <p:nvSpPr>
          <p:cNvPr id="3" name="Espace réservé d’image 2">
            <a:extLst>
              <a:ext uri="{FF2B5EF4-FFF2-40B4-BE49-F238E27FC236}">
                <a16:creationId xmlns:a16="http://schemas.microsoft.com/office/drawing/2014/main" id="{B9ACFB04-60BA-40B2-9683-87578BD0DC69}"/>
              </a:ext>
            </a:extLst>
          </p:cNvPr>
          <p:cNvSpPr>
            <a:spLocks noGrp="1"/>
          </p:cNvSpPr>
          <p:nvPr>
            <p:ph type="pic" idx="1"/>
          </p:nvPr>
        </p:nvSpPr>
        <p:spPr>
          <a:xfrm>
            <a:off x="5183188" y="987425"/>
            <a:ext cx="6172200" cy="4873625"/>
          </a:xfrm>
        </p:spPr>
        <p:txBody>
          <a:bodyPr rtlCol="0"/>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fr-FR" noProof="0" dirty="0" smtClean="0"/>
              <a:t>Cliquez sur l'icône pour ajouter une image</a:t>
            </a:r>
            <a:endParaRPr lang="fr-FR" noProof="0" dirty="0"/>
          </a:p>
        </p:txBody>
      </p:sp>
      <p:sp>
        <p:nvSpPr>
          <p:cNvPr id="4" name="Espace réservé du texte 3">
            <a:extLst>
              <a:ext uri="{FF2B5EF4-FFF2-40B4-BE49-F238E27FC236}">
                <a16:creationId xmlns:a16="http://schemas.microsoft.com/office/drawing/2014/main" id="{B90FF038-F1C0-4D94-B562-F30100354849}"/>
              </a:ext>
            </a:extLst>
          </p:cNvPr>
          <p:cNvSpPr>
            <a:spLocks noGrp="1"/>
          </p:cNvSpPr>
          <p:nvPr>
            <p:ph type="body" sz="half" idx="2" hasCustomPrompt="1"/>
          </p:nvPr>
        </p:nvSpPr>
        <p:spPr>
          <a:xfrm>
            <a:off x="839788" y="2057400"/>
            <a:ext cx="3932237" cy="3811588"/>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fr-FR" noProof="0"/>
              <a:t>Modifiez les styles du texte du masque</a:t>
            </a:r>
          </a:p>
        </p:txBody>
      </p:sp>
      <p:sp>
        <p:nvSpPr>
          <p:cNvPr id="5" name="Espace réservé de la date 4">
            <a:extLst>
              <a:ext uri="{FF2B5EF4-FFF2-40B4-BE49-F238E27FC236}">
                <a16:creationId xmlns:a16="http://schemas.microsoft.com/office/drawing/2014/main" id="{9D14D5EB-717A-432F-9FCB-41F026C35E99}"/>
              </a:ext>
            </a:extLst>
          </p:cNvPr>
          <p:cNvSpPr>
            <a:spLocks noGrp="1"/>
          </p:cNvSpPr>
          <p:nvPr>
            <p:ph type="dt" sz="half" idx="10"/>
          </p:nvPr>
        </p:nvSpPr>
        <p:spPr/>
        <p:txBody>
          <a:bodyPr rtlCol="0"/>
          <a:lstStyle/>
          <a:p>
            <a:pPr rtl="0"/>
            <a:fld id="{156F9752-CCF2-4782-8EE0-7DAE2FAEAD72}" type="datetime1">
              <a:rPr lang="fr-FR" noProof="0" smtClean="0"/>
              <a:t>24/11/2021</a:t>
            </a:fld>
            <a:endParaRPr lang="fr-FR" noProof="0" dirty="0"/>
          </a:p>
        </p:txBody>
      </p:sp>
      <p:sp>
        <p:nvSpPr>
          <p:cNvPr id="6" name="Espace réservé du pied de page 5">
            <a:extLst>
              <a:ext uri="{FF2B5EF4-FFF2-40B4-BE49-F238E27FC236}">
                <a16:creationId xmlns:a16="http://schemas.microsoft.com/office/drawing/2014/main" id="{1FA96424-0E11-4259-9FFE-96E424A21430}"/>
              </a:ext>
            </a:extLst>
          </p:cNvPr>
          <p:cNvSpPr>
            <a:spLocks noGrp="1"/>
          </p:cNvSpPr>
          <p:nvPr>
            <p:ph type="ftr" sz="quarter" idx="11"/>
          </p:nvPr>
        </p:nvSpPr>
        <p:spPr/>
        <p:txBody>
          <a:bodyPr rtlCol="0"/>
          <a:lstStyle/>
          <a:p>
            <a:pPr rtl="0"/>
            <a:endParaRPr lang="fr-FR" noProof="0" dirty="0"/>
          </a:p>
        </p:txBody>
      </p:sp>
      <p:sp>
        <p:nvSpPr>
          <p:cNvPr id="7" name="Espace réservé du numéro de diapositive 6">
            <a:extLst>
              <a:ext uri="{FF2B5EF4-FFF2-40B4-BE49-F238E27FC236}">
                <a16:creationId xmlns:a16="http://schemas.microsoft.com/office/drawing/2014/main" id="{90324721-6543-486D-A232-9E51E9FB47D6}"/>
              </a:ext>
            </a:extLst>
          </p:cNvPr>
          <p:cNvSpPr>
            <a:spLocks noGrp="1"/>
          </p:cNvSpPr>
          <p:nvPr>
            <p:ph type="sldNum" sz="quarter" idx="12"/>
          </p:nvPr>
        </p:nvSpPr>
        <p:spPr/>
        <p:txBody>
          <a:bodyPr rtlCol="0"/>
          <a:lstStyle/>
          <a:p>
            <a:pPr rtl="0"/>
            <a:fld id="{8A717781-12D9-4CDB-9AAE-83636CBD66D6}" type="slidenum">
              <a:rPr lang="fr-FR" noProof="0" smtClean="0"/>
              <a:t>‹N°›</a:t>
            </a:fld>
            <a:endParaRPr lang="fr-FR" noProof="0" dirty="0"/>
          </a:p>
        </p:txBody>
      </p:sp>
    </p:spTree>
    <p:extLst>
      <p:ext uri="{BB962C8B-B14F-4D97-AF65-F5344CB8AC3E}">
        <p14:creationId xmlns:p14="http://schemas.microsoft.com/office/powerpoint/2010/main" val="300293051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7C3A876-E09F-447C-AC70-625615722455}"/>
              </a:ext>
            </a:extLst>
          </p:cNvPr>
          <p:cNvSpPr>
            <a:spLocks noGrp="1"/>
          </p:cNvSpPr>
          <p:nvPr>
            <p:ph type="title"/>
          </p:nvPr>
        </p:nvSpPr>
        <p:spPr/>
        <p:txBody>
          <a:bodyPr rtlCol="0"/>
          <a:lstStyle/>
          <a:p>
            <a:pPr rtl="0"/>
            <a:r>
              <a:rPr lang="fr-FR" noProof="0" smtClean="0"/>
              <a:t>Modifiez le style du titre</a:t>
            </a:r>
            <a:endParaRPr lang="fr-FR" noProof="0"/>
          </a:p>
        </p:txBody>
      </p:sp>
      <p:sp>
        <p:nvSpPr>
          <p:cNvPr id="3" name="Espace réservé du texte vertical 2">
            <a:extLst>
              <a:ext uri="{FF2B5EF4-FFF2-40B4-BE49-F238E27FC236}">
                <a16:creationId xmlns:a16="http://schemas.microsoft.com/office/drawing/2014/main" id="{F6D81AE2-C534-4018-8D54-BFAC1D2E4319}"/>
              </a:ext>
            </a:extLst>
          </p:cNvPr>
          <p:cNvSpPr>
            <a:spLocks noGrp="1"/>
          </p:cNvSpPr>
          <p:nvPr>
            <p:ph type="body" orient="vert" idx="1" hasCustomPrompt="1"/>
          </p:nvPr>
        </p:nvSpPr>
        <p:spPr/>
        <p:txBody>
          <a:bodyPr vert="eaVert" rtlCol="0"/>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4" name="Espace réservé de la date 3">
            <a:extLst>
              <a:ext uri="{FF2B5EF4-FFF2-40B4-BE49-F238E27FC236}">
                <a16:creationId xmlns:a16="http://schemas.microsoft.com/office/drawing/2014/main" id="{68AE8180-78B8-4034-88AA-BF38D54756A7}"/>
              </a:ext>
            </a:extLst>
          </p:cNvPr>
          <p:cNvSpPr>
            <a:spLocks noGrp="1"/>
          </p:cNvSpPr>
          <p:nvPr>
            <p:ph type="dt" sz="half" idx="10"/>
          </p:nvPr>
        </p:nvSpPr>
        <p:spPr/>
        <p:txBody>
          <a:bodyPr rtlCol="0"/>
          <a:lstStyle/>
          <a:p>
            <a:pPr rtl="0"/>
            <a:fld id="{77884CE7-89D6-4653-88B1-420942E052F1}" type="datetime1">
              <a:rPr lang="fr-FR" noProof="0" smtClean="0"/>
              <a:t>24/11/2021</a:t>
            </a:fld>
            <a:endParaRPr lang="fr-FR" noProof="0" dirty="0"/>
          </a:p>
        </p:txBody>
      </p:sp>
      <p:sp>
        <p:nvSpPr>
          <p:cNvPr id="5" name="Espace réservé du pied de page 4">
            <a:extLst>
              <a:ext uri="{FF2B5EF4-FFF2-40B4-BE49-F238E27FC236}">
                <a16:creationId xmlns:a16="http://schemas.microsoft.com/office/drawing/2014/main" id="{E902CEA7-6339-43F1-8258-E91DD61E2796}"/>
              </a:ext>
            </a:extLst>
          </p:cNvPr>
          <p:cNvSpPr>
            <a:spLocks noGrp="1"/>
          </p:cNvSpPr>
          <p:nvPr>
            <p:ph type="ftr" sz="quarter" idx="11"/>
          </p:nvPr>
        </p:nvSpPr>
        <p:spPr/>
        <p:txBody>
          <a:bodyPr rtlCol="0"/>
          <a:lstStyle/>
          <a:p>
            <a:pPr rtl="0"/>
            <a:endParaRPr lang="fr-FR" noProof="0" dirty="0"/>
          </a:p>
        </p:txBody>
      </p:sp>
      <p:sp>
        <p:nvSpPr>
          <p:cNvPr id="6" name="Espace réservé du numéro de diapositive 5">
            <a:extLst>
              <a:ext uri="{FF2B5EF4-FFF2-40B4-BE49-F238E27FC236}">
                <a16:creationId xmlns:a16="http://schemas.microsoft.com/office/drawing/2014/main" id="{1BBB3B7F-3DD1-4A58-A7A1-90D3371C9DD8}"/>
              </a:ext>
            </a:extLst>
          </p:cNvPr>
          <p:cNvSpPr>
            <a:spLocks noGrp="1"/>
          </p:cNvSpPr>
          <p:nvPr>
            <p:ph type="sldNum" sz="quarter" idx="12"/>
          </p:nvPr>
        </p:nvSpPr>
        <p:spPr/>
        <p:txBody>
          <a:bodyPr rtlCol="0"/>
          <a:lstStyle/>
          <a:p>
            <a:pPr rtl="0"/>
            <a:fld id="{8A717781-12D9-4CDB-9AAE-83636CBD66D6}" type="slidenum">
              <a:rPr lang="fr-FR" noProof="0" smtClean="0"/>
              <a:t>‹N°›</a:t>
            </a:fld>
            <a:endParaRPr lang="fr-FR" noProof="0" dirty="0"/>
          </a:p>
        </p:txBody>
      </p:sp>
    </p:spTree>
    <p:extLst>
      <p:ext uri="{BB962C8B-B14F-4D97-AF65-F5344CB8AC3E}">
        <p14:creationId xmlns:p14="http://schemas.microsoft.com/office/powerpoint/2010/main" val="154296137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A548BB54-5323-4DD3-9DB8-5CA26A517102}"/>
              </a:ext>
            </a:extLst>
          </p:cNvPr>
          <p:cNvSpPr>
            <a:spLocks noGrp="1"/>
          </p:cNvSpPr>
          <p:nvPr>
            <p:ph type="title" orient="vert"/>
          </p:nvPr>
        </p:nvSpPr>
        <p:spPr>
          <a:xfrm>
            <a:off x="8724900" y="365125"/>
            <a:ext cx="2628900" cy="5811838"/>
          </a:xfrm>
        </p:spPr>
        <p:txBody>
          <a:bodyPr vert="eaVert" rtlCol="0"/>
          <a:lstStyle/>
          <a:p>
            <a:pPr rtl="0"/>
            <a:r>
              <a:rPr lang="fr-FR" noProof="0" smtClean="0"/>
              <a:t>Modifiez le style du titre</a:t>
            </a:r>
            <a:endParaRPr lang="fr-FR" noProof="0"/>
          </a:p>
        </p:txBody>
      </p:sp>
      <p:sp>
        <p:nvSpPr>
          <p:cNvPr id="3" name="Espace réservé du texte vertical 2">
            <a:extLst>
              <a:ext uri="{FF2B5EF4-FFF2-40B4-BE49-F238E27FC236}">
                <a16:creationId xmlns:a16="http://schemas.microsoft.com/office/drawing/2014/main" id="{B240E1A9-E35B-44AB-8190-B6A7A068DBD0}"/>
              </a:ext>
            </a:extLst>
          </p:cNvPr>
          <p:cNvSpPr>
            <a:spLocks noGrp="1"/>
          </p:cNvSpPr>
          <p:nvPr>
            <p:ph type="body" orient="vert" idx="1" hasCustomPrompt="1"/>
          </p:nvPr>
        </p:nvSpPr>
        <p:spPr>
          <a:xfrm>
            <a:off x="838200" y="365125"/>
            <a:ext cx="7734300" cy="5811838"/>
          </a:xfrm>
        </p:spPr>
        <p:txBody>
          <a:bodyPr vert="eaVert" rtlCol="0"/>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4" name="Espace réservé de la date 3">
            <a:extLst>
              <a:ext uri="{FF2B5EF4-FFF2-40B4-BE49-F238E27FC236}">
                <a16:creationId xmlns:a16="http://schemas.microsoft.com/office/drawing/2014/main" id="{F76AF8D8-7764-4D06-AE50-0B151AE659FB}"/>
              </a:ext>
            </a:extLst>
          </p:cNvPr>
          <p:cNvSpPr>
            <a:spLocks noGrp="1"/>
          </p:cNvSpPr>
          <p:nvPr>
            <p:ph type="dt" sz="half" idx="10"/>
          </p:nvPr>
        </p:nvSpPr>
        <p:spPr/>
        <p:txBody>
          <a:bodyPr rtlCol="0"/>
          <a:lstStyle/>
          <a:p>
            <a:pPr rtl="0"/>
            <a:fld id="{71DA451F-89BE-402C-A5BA-C4E5860FC2C6}" type="datetime1">
              <a:rPr lang="fr-FR" noProof="0" smtClean="0"/>
              <a:t>24/11/2021</a:t>
            </a:fld>
            <a:endParaRPr lang="fr-FR" noProof="0" dirty="0"/>
          </a:p>
        </p:txBody>
      </p:sp>
      <p:sp>
        <p:nvSpPr>
          <p:cNvPr id="5" name="Espace réservé du pied de page 4">
            <a:extLst>
              <a:ext uri="{FF2B5EF4-FFF2-40B4-BE49-F238E27FC236}">
                <a16:creationId xmlns:a16="http://schemas.microsoft.com/office/drawing/2014/main" id="{2022F050-008F-40E2-AA46-8DD0CD8CBA3C}"/>
              </a:ext>
            </a:extLst>
          </p:cNvPr>
          <p:cNvSpPr>
            <a:spLocks noGrp="1"/>
          </p:cNvSpPr>
          <p:nvPr>
            <p:ph type="ftr" sz="quarter" idx="11"/>
          </p:nvPr>
        </p:nvSpPr>
        <p:spPr/>
        <p:txBody>
          <a:bodyPr rtlCol="0"/>
          <a:lstStyle/>
          <a:p>
            <a:pPr rtl="0"/>
            <a:endParaRPr lang="fr-FR" noProof="0" dirty="0"/>
          </a:p>
        </p:txBody>
      </p:sp>
      <p:sp>
        <p:nvSpPr>
          <p:cNvPr id="6" name="Espace réservé du numéro de diapositive 5">
            <a:extLst>
              <a:ext uri="{FF2B5EF4-FFF2-40B4-BE49-F238E27FC236}">
                <a16:creationId xmlns:a16="http://schemas.microsoft.com/office/drawing/2014/main" id="{A5663763-705B-464F-AB8B-F02AFAC92A82}"/>
              </a:ext>
            </a:extLst>
          </p:cNvPr>
          <p:cNvSpPr>
            <a:spLocks noGrp="1"/>
          </p:cNvSpPr>
          <p:nvPr>
            <p:ph type="sldNum" sz="quarter" idx="12"/>
          </p:nvPr>
        </p:nvSpPr>
        <p:spPr/>
        <p:txBody>
          <a:bodyPr rtlCol="0"/>
          <a:lstStyle/>
          <a:p>
            <a:pPr rtl="0"/>
            <a:fld id="{8A717781-12D9-4CDB-9AAE-83636CBD66D6}" type="slidenum">
              <a:rPr lang="fr-FR" noProof="0" smtClean="0"/>
              <a:t>‹N°›</a:t>
            </a:fld>
            <a:endParaRPr lang="fr-FR" noProof="0" dirty="0"/>
          </a:p>
        </p:txBody>
      </p:sp>
    </p:spTree>
    <p:extLst>
      <p:ext uri="{BB962C8B-B14F-4D97-AF65-F5344CB8AC3E}">
        <p14:creationId xmlns:p14="http://schemas.microsoft.com/office/powerpoint/2010/main" val="24687126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apositive de titre_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BF408C-A3FE-427A-BCAC-49F0BEAE4F3E}"/>
              </a:ext>
            </a:extLst>
          </p:cNvPr>
          <p:cNvSpPr/>
          <p:nvPr userDrawn="1"/>
        </p:nvSpPr>
        <p:spPr>
          <a:xfrm>
            <a:off x="0" y="1"/>
            <a:ext cx="12192000" cy="6858000"/>
          </a:xfrm>
          <a:prstGeom prst="rect">
            <a:avLst/>
          </a:prstGeom>
          <a:gradFill flip="none" rotWithShape="1">
            <a:gsLst>
              <a:gs pos="49000">
                <a:schemeClr val="tx1">
                  <a:alpha val="0"/>
                </a:schemeClr>
              </a:gs>
              <a:gs pos="100000">
                <a:schemeClr val="tx1"/>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id="{01441076-21A4-4AB0-A4C3-2CD86B085516}"/>
                  </a:ext>
                </a:extLst>
              </p14:cNvPr>
              <p14:cNvContentPartPr/>
              <p14:nvPr userDrawn="1"/>
            </p14:nvContentPartPr>
            <p14:xfrm>
              <a:off x="3285825" y="7305630"/>
              <a:ext cx="360" cy="360"/>
            </p14:xfrm>
          </p:contentPart>
        </mc:Choice>
        <mc:Fallback xmlns="">
          <p:pic>
            <p:nvPicPr>
              <p:cNvPr id="8" name="Dessin 7">
                <a:extLst>
                  <a:ext uri="{FF2B5EF4-FFF2-40B4-BE49-F238E27FC236}">
                    <a16:creationId xmlns:a16="http://schemas.microsoft.com/office/drawing/2014/main" id="{01441076-21A4-4AB0-A4C3-2CD86B085516}"/>
                  </a:ext>
                </a:extLst>
              </p:cNvPr>
              <p:cNvPicPr/>
              <p:nvPr/>
            </p:nvPicPr>
            <p:blipFill>
              <a:blip r:embed="rId4"/>
              <a:stretch>
                <a:fillRect/>
              </a:stretch>
            </p:blipFill>
            <p:spPr>
              <a:xfrm>
                <a:off x="3276825" y="729663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9" name="Ink 8">
                <a:extLst>
                  <a:ext uri="{FF2B5EF4-FFF2-40B4-BE49-F238E27FC236}">
                    <a16:creationId xmlns:a16="http://schemas.microsoft.com/office/drawing/2014/main" id="{812E5E6F-A5EC-4FFE-BD32-F34737E4091E}"/>
                  </a:ext>
                </a:extLst>
              </p14:cNvPr>
              <p14:cNvContentPartPr/>
              <p14:nvPr userDrawn="1"/>
            </p14:nvContentPartPr>
            <p14:xfrm>
              <a:off x="2238300" y="1333470"/>
              <a:ext cx="228960" cy="47520"/>
            </p14:xfrm>
          </p:contentPart>
        </mc:Choice>
        <mc:Fallback xmlns="">
          <p:pic>
            <p:nvPicPr>
              <p:cNvPr id="9" name="Dessin 8">
                <a:extLst>
                  <a:ext uri="{FF2B5EF4-FFF2-40B4-BE49-F238E27FC236}">
                    <a16:creationId xmlns:a16="http://schemas.microsoft.com/office/drawing/2014/main" id="{812E5E6F-A5EC-4FFE-BD32-F34737E4091E}"/>
                  </a:ext>
                </a:extLst>
              </p:cNvPr>
              <p:cNvPicPr/>
              <p:nvPr/>
            </p:nvPicPr>
            <p:blipFill>
              <a:blip r:embed="rId6"/>
              <a:stretch>
                <a:fillRect/>
              </a:stretch>
            </p:blipFill>
            <p:spPr>
              <a:xfrm>
                <a:off x="2229300" y="1324470"/>
                <a:ext cx="246600" cy="651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3" name="Ink 12">
                <a:extLst>
                  <a:ext uri="{FF2B5EF4-FFF2-40B4-BE49-F238E27FC236}">
                    <a16:creationId xmlns:a16="http://schemas.microsoft.com/office/drawing/2014/main" id="{A1E4DA85-F019-4E90-A6AA-7043F3D87AD7}"/>
                  </a:ext>
                </a:extLst>
              </p14:cNvPr>
              <p14:cNvContentPartPr/>
              <p14:nvPr userDrawn="1"/>
            </p14:nvContentPartPr>
            <p14:xfrm>
              <a:off x="5810220" y="4838430"/>
              <a:ext cx="238320" cy="19440"/>
            </p14:xfrm>
          </p:contentPart>
        </mc:Choice>
        <mc:Fallback xmlns="">
          <p:pic>
            <p:nvPicPr>
              <p:cNvPr id="13" name="Dessin 12">
                <a:extLst>
                  <a:ext uri="{FF2B5EF4-FFF2-40B4-BE49-F238E27FC236}">
                    <a16:creationId xmlns:a16="http://schemas.microsoft.com/office/drawing/2014/main" id="{A1E4DA85-F019-4E90-A6AA-7043F3D87AD7}"/>
                  </a:ext>
                </a:extLst>
              </p:cNvPr>
              <p:cNvPicPr/>
              <p:nvPr/>
            </p:nvPicPr>
            <p:blipFill>
              <a:blip r:embed="rId8"/>
              <a:stretch>
                <a:fillRect/>
              </a:stretch>
            </p:blipFill>
            <p:spPr>
              <a:xfrm>
                <a:off x="5801220" y="4829594"/>
                <a:ext cx="255960" cy="36759"/>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9" name="Ink 18">
                <a:extLst>
                  <a:ext uri="{FF2B5EF4-FFF2-40B4-BE49-F238E27FC236}">
                    <a16:creationId xmlns:a16="http://schemas.microsoft.com/office/drawing/2014/main" id="{790FFFC0-B22C-429C-95BD-DD45145FEBA8}"/>
                  </a:ext>
                </a:extLst>
              </p14:cNvPr>
              <p14:cNvContentPartPr/>
              <p14:nvPr userDrawn="1"/>
            </p14:nvContentPartPr>
            <p14:xfrm>
              <a:off x="7019925" y="123765"/>
              <a:ext cx="28800" cy="360"/>
            </p14:xfrm>
          </p:contentPart>
        </mc:Choice>
        <mc:Fallback xmlns="">
          <p:pic>
            <p:nvPicPr>
              <p:cNvPr id="19" name="Dessin 18">
                <a:extLst>
                  <a:ext uri="{FF2B5EF4-FFF2-40B4-BE49-F238E27FC236}">
                    <a16:creationId xmlns:a16="http://schemas.microsoft.com/office/drawing/2014/main" id="{790FFFC0-B22C-429C-95BD-DD45145FEBA8}"/>
                  </a:ext>
                </a:extLst>
              </p:cNvPr>
              <p:cNvPicPr/>
              <p:nvPr/>
            </p:nvPicPr>
            <p:blipFill>
              <a:blip r:embed="rId10"/>
              <a:stretch>
                <a:fillRect/>
              </a:stretch>
            </p:blipFill>
            <p:spPr>
              <a:xfrm>
                <a:off x="7010925" y="114765"/>
                <a:ext cx="464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1" name="Ink 20">
                <a:extLst>
                  <a:ext uri="{FF2B5EF4-FFF2-40B4-BE49-F238E27FC236}">
                    <a16:creationId xmlns:a16="http://schemas.microsoft.com/office/drawing/2014/main" id="{4F2552DA-D8AD-49AD-B221-046C987028BC}"/>
                  </a:ext>
                </a:extLst>
              </p14:cNvPr>
              <p14:cNvContentPartPr/>
              <p14:nvPr userDrawn="1"/>
            </p14:nvContentPartPr>
            <p14:xfrm>
              <a:off x="4705125" y="7267500"/>
              <a:ext cx="19440" cy="9720"/>
            </p14:xfrm>
          </p:contentPart>
        </mc:Choice>
        <mc:Fallback xmlns="">
          <p:pic>
            <p:nvPicPr>
              <p:cNvPr id="21" name="Dessin 20">
                <a:extLst>
                  <a:ext uri="{FF2B5EF4-FFF2-40B4-BE49-F238E27FC236}">
                    <a16:creationId xmlns:a16="http://schemas.microsoft.com/office/drawing/2014/main" id="{4F2552DA-D8AD-49AD-B221-046C987028BC}"/>
                  </a:ext>
                </a:extLst>
              </p:cNvPr>
              <p:cNvPicPr/>
              <p:nvPr/>
            </p:nvPicPr>
            <p:blipFill>
              <a:blip r:embed="rId12"/>
              <a:stretch>
                <a:fillRect/>
              </a:stretch>
            </p:blipFill>
            <p:spPr>
              <a:xfrm>
                <a:off x="4696125" y="7258821"/>
                <a:ext cx="37080" cy="26730"/>
              </a:xfrm>
              <a:prstGeom prst="rect">
                <a:avLst/>
              </a:prstGeom>
            </p:spPr>
          </p:pic>
        </mc:Fallback>
      </mc:AlternateContent>
      <p:pic>
        <p:nvPicPr>
          <p:cNvPr id="11" name="Image 10">
            <a:extLst>
              <a:ext uri="{FF2B5EF4-FFF2-40B4-BE49-F238E27FC236}">
                <a16:creationId xmlns:a16="http://schemas.microsoft.com/office/drawing/2014/main" id="{BD312742-FF8F-405A-9B03-FA3BE36135F5}"/>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0" y="0"/>
            <a:ext cx="12192000" cy="6858000"/>
          </a:xfrm>
          <a:prstGeom prst="rect">
            <a:avLst/>
          </a:prstGeom>
          <a:blipFill>
            <a:blip r:embed="rId13"/>
            <a:stretch>
              <a:fillRect/>
            </a:stretch>
          </a:blipFill>
        </p:spPr>
      </p:pic>
    </p:spTree>
    <p:extLst>
      <p:ext uri="{BB962C8B-B14F-4D97-AF65-F5344CB8AC3E}">
        <p14:creationId xmlns:p14="http://schemas.microsoft.com/office/powerpoint/2010/main" val="11208704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apositive de titre_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BF408C-A3FE-427A-BCAC-49F0BEAE4F3E}"/>
              </a:ext>
            </a:extLst>
          </p:cNvPr>
          <p:cNvSpPr/>
          <p:nvPr userDrawn="1"/>
        </p:nvSpPr>
        <p:spPr>
          <a:xfrm>
            <a:off x="0" y="1"/>
            <a:ext cx="12192000" cy="6858000"/>
          </a:xfrm>
          <a:prstGeom prst="rect">
            <a:avLst/>
          </a:prstGeom>
          <a:gradFill flip="none" rotWithShape="1">
            <a:gsLst>
              <a:gs pos="49000">
                <a:schemeClr val="tx1">
                  <a:alpha val="0"/>
                </a:schemeClr>
              </a:gs>
              <a:gs pos="100000">
                <a:schemeClr val="tx1"/>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id="{01441076-21A4-4AB0-A4C3-2CD86B085516}"/>
                  </a:ext>
                </a:extLst>
              </p14:cNvPr>
              <p14:cNvContentPartPr/>
              <p14:nvPr userDrawn="1"/>
            </p14:nvContentPartPr>
            <p14:xfrm>
              <a:off x="3285825" y="7305630"/>
              <a:ext cx="360" cy="360"/>
            </p14:xfrm>
          </p:contentPart>
        </mc:Choice>
        <mc:Fallback xmlns="">
          <p:pic>
            <p:nvPicPr>
              <p:cNvPr id="8" name="Dessin 7">
                <a:extLst>
                  <a:ext uri="{FF2B5EF4-FFF2-40B4-BE49-F238E27FC236}">
                    <a16:creationId xmlns:a16="http://schemas.microsoft.com/office/drawing/2014/main" id="{01441076-21A4-4AB0-A4C3-2CD86B085516}"/>
                  </a:ext>
                </a:extLst>
              </p:cNvPr>
              <p:cNvPicPr/>
              <p:nvPr/>
            </p:nvPicPr>
            <p:blipFill>
              <a:blip r:embed="rId4"/>
              <a:stretch>
                <a:fillRect/>
              </a:stretch>
            </p:blipFill>
            <p:spPr>
              <a:xfrm>
                <a:off x="3276825" y="729663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9" name="Ink 8">
                <a:extLst>
                  <a:ext uri="{FF2B5EF4-FFF2-40B4-BE49-F238E27FC236}">
                    <a16:creationId xmlns:a16="http://schemas.microsoft.com/office/drawing/2014/main" id="{812E5E6F-A5EC-4FFE-BD32-F34737E4091E}"/>
                  </a:ext>
                </a:extLst>
              </p14:cNvPr>
              <p14:cNvContentPartPr/>
              <p14:nvPr userDrawn="1"/>
            </p14:nvContentPartPr>
            <p14:xfrm>
              <a:off x="2238300" y="1333470"/>
              <a:ext cx="228960" cy="47520"/>
            </p14:xfrm>
          </p:contentPart>
        </mc:Choice>
        <mc:Fallback xmlns="">
          <p:pic>
            <p:nvPicPr>
              <p:cNvPr id="9" name="Dessin 8">
                <a:extLst>
                  <a:ext uri="{FF2B5EF4-FFF2-40B4-BE49-F238E27FC236}">
                    <a16:creationId xmlns:a16="http://schemas.microsoft.com/office/drawing/2014/main" id="{812E5E6F-A5EC-4FFE-BD32-F34737E4091E}"/>
                  </a:ext>
                </a:extLst>
              </p:cNvPr>
              <p:cNvPicPr/>
              <p:nvPr/>
            </p:nvPicPr>
            <p:blipFill>
              <a:blip r:embed="rId6"/>
              <a:stretch>
                <a:fillRect/>
              </a:stretch>
            </p:blipFill>
            <p:spPr>
              <a:xfrm>
                <a:off x="2229300" y="1324470"/>
                <a:ext cx="246600" cy="651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3" name="Ink 12">
                <a:extLst>
                  <a:ext uri="{FF2B5EF4-FFF2-40B4-BE49-F238E27FC236}">
                    <a16:creationId xmlns:a16="http://schemas.microsoft.com/office/drawing/2014/main" id="{A1E4DA85-F019-4E90-A6AA-7043F3D87AD7}"/>
                  </a:ext>
                </a:extLst>
              </p14:cNvPr>
              <p14:cNvContentPartPr/>
              <p14:nvPr userDrawn="1"/>
            </p14:nvContentPartPr>
            <p14:xfrm>
              <a:off x="5810220" y="4838430"/>
              <a:ext cx="238320" cy="19440"/>
            </p14:xfrm>
          </p:contentPart>
        </mc:Choice>
        <mc:Fallback xmlns="">
          <p:pic>
            <p:nvPicPr>
              <p:cNvPr id="13" name="Dessin 12">
                <a:extLst>
                  <a:ext uri="{FF2B5EF4-FFF2-40B4-BE49-F238E27FC236}">
                    <a16:creationId xmlns:a16="http://schemas.microsoft.com/office/drawing/2014/main" id="{A1E4DA85-F019-4E90-A6AA-7043F3D87AD7}"/>
                  </a:ext>
                </a:extLst>
              </p:cNvPr>
              <p:cNvPicPr/>
              <p:nvPr/>
            </p:nvPicPr>
            <p:blipFill>
              <a:blip r:embed="rId8"/>
              <a:stretch>
                <a:fillRect/>
              </a:stretch>
            </p:blipFill>
            <p:spPr>
              <a:xfrm>
                <a:off x="5801220" y="4829594"/>
                <a:ext cx="255960" cy="36759"/>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9" name="Ink 18">
                <a:extLst>
                  <a:ext uri="{FF2B5EF4-FFF2-40B4-BE49-F238E27FC236}">
                    <a16:creationId xmlns:a16="http://schemas.microsoft.com/office/drawing/2014/main" id="{790FFFC0-B22C-429C-95BD-DD45145FEBA8}"/>
                  </a:ext>
                </a:extLst>
              </p14:cNvPr>
              <p14:cNvContentPartPr/>
              <p14:nvPr userDrawn="1"/>
            </p14:nvContentPartPr>
            <p14:xfrm>
              <a:off x="7019925" y="123765"/>
              <a:ext cx="28800" cy="360"/>
            </p14:xfrm>
          </p:contentPart>
        </mc:Choice>
        <mc:Fallback xmlns="">
          <p:pic>
            <p:nvPicPr>
              <p:cNvPr id="19" name="Dessin 18">
                <a:extLst>
                  <a:ext uri="{FF2B5EF4-FFF2-40B4-BE49-F238E27FC236}">
                    <a16:creationId xmlns:a16="http://schemas.microsoft.com/office/drawing/2014/main" id="{790FFFC0-B22C-429C-95BD-DD45145FEBA8}"/>
                  </a:ext>
                </a:extLst>
              </p:cNvPr>
              <p:cNvPicPr/>
              <p:nvPr/>
            </p:nvPicPr>
            <p:blipFill>
              <a:blip r:embed="rId10"/>
              <a:stretch>
                <a:fillRect/>
              </a:stretch>
            </p:blipFill>
            <p:spPr>
              <a:xfrm>
                <a:off x="7010925" y="114765"/>
                <a:ext cx="464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1" name="Ink 20">
                <a:extLst>
                  <a:ext uri="{FF2B5EF4-FFF2-40B4-BE49-F238E27FC236}">
                    <a16:creationId xmlns:a16="http://schemas.microsoft.com/office/drawing/2014/main" id="{4F2552DA-D8AD-49AD-B221-046C987028BC}"/>
                  </a:ext>
                </a:extLst>
              </p14:cNvPr>
              <p14:cNvContentPartPr/>
              <p14:nvPr userDrawn="1"/>
            </p14:nvContentPartPr>
            <p14:xfrm>
              <a:off x="4705125" y="7267500"/>
              <a:ext cx="19440" cy="9720"/>
            </p14:xfrm>
          </p:contentPart>
        </mc:Choice>
        <mc:Fallback xmlns="">
          <p:pic>
            <p:nvPicPr>
              <p:cNvPr id="21" name="Dessin 20">
                <a:extLst>
                  <a:ext uri="{FF2B5EF4-FFF2-40B4-BE49-F238E27FC236}">
                    <a16:creationId xmlns:a16="http://schemas.microsoft.com/office/drawing/2014/main" id="{4F2552DA-D8AD-49AD-B221-046C987028BC}"/>
                  </a:ext>
                </a:extLst>
              </p:cNvPr>
              <p:cNvPicPr/>
              <p:nvPr/>
            </p:nvPicPr>
            <p:blipFill>
              <a:blip r:embed="rId12"/>
              <a:stretch>
                <a:fillRect/>
              </a:stretch>
            </p:blipFill>
            <p:spPr>
              <a:xfrm>
                <a:off x="4696125" y="7258821"/>
                <a:ext cx="37080" cy="26730"/>
              </a:xfrm>
              <a:prstGeom prst="rect">
                <a:avLst/>
              </a:prstGeom>
            </p:spPr>
          </p:pic>
        </mc:Fallback>
      </mc:AlternateContent>
      <p:sp>
        <p:nvSpPr>
          <p:cNvPr id="11" name="Sous-titre 2">
            <a:extLst>
              <a:ext uri="{FF2B5EF4-FFF2-40B4-BE49-F238E27FC236}">
                <a16:creationId xmlns:a16="http://schemas.microsoft.com/office/drawing/2014/main" id="{34C0FACC-90E6-4A01-8792-8FA91B7D3E15}"/>
              </a:ext>
            </a:extLst>
          </p:cNvPr>
          <p:cNvSpPr>
            <a:spLocks noGrp="1"/>
          </p:cNvSpPr>
          <p:nvPr>
            <p:ph type="subTitle" idx="1" hasCustomPrompt="1"/>
          </p:nvPr>
        </p:nvSpPr>
        <p:spPr>
          <a:xfrm>
            <a:off x="963827" y="2543436"/>
            <a:ext cx="3760738" cy="4021205"/>
          </a:xfrm>
        </p:spPr>
        <p:txBody>
          <a:bodyPr rtlCol="0">
            <a:normAutofit/>
          </a:bodyPr>
          <a:lstStyle>
            <a:lvl1pPr marL="0" indent="0" algn="l">
              <a:lnSpc>
                <a:spcPct val="110000"/>
              </a:lnSpc>
              <a:buNone/>
              <a:defRPr sz="1300">
                <a:solidFill>
                  <a:schemeClr val="bg1"/>
                </a:solidFill>
                <a:latin typeface="Segoe UI Light" panose="020B0502040204020203" pitchFamily="34" charset="0"/>
                <a:cs typeface="Segoe UI Light"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fr-FR" noProof="0"/>
              <a:t>L’alimentation des ordinateurs et instruments scientifiques embarqués est fournie par deux panneaux solaires de 2,45 x 7,56 m. La puissance générée par les panneaux solaires est également utilisée pour charger les six batteries nickel-hydrogène qui alimentent l’engin spatial pendant les quelque 25 minutes par orbite durant lesquelles Hubble se trouve dans l’ombre de la Terre.</a:t>
            </a:r>
          </a:p>
        </p:txBody>
      </p:sp>
      <p:sp>
        <p:nvSpPr>
          <p:cNvPr id="12" name="Titre 1">
            <a:extLst>
              <a:ext uri="{FF2B5EF4-FFF2-40B4-BE49-F238E27FC236}">
                <a16:creationId xmlns:a16="http://schemas.microsoft.com/office/drawing/2014/main" id="{884C55E0-4986-474A-BC74-1B4E8A2F7D16}"/>
              </a:ext>
            </a:extLst>
          </p:cNvPr>
          <p:cNvSpPr>
            <a:spLocks noGrp="1"/>
          </p:cNvSpPr>
          <p:nvPr>
            <p:ph type="ctrTitle" hasCustomPrompt="1"/>
          </p:nvPr>
        </p:nvSpPr>
        <p:spPr>
          <a:xfrm>
            <a:off x="963827" y="1921433"/>
            <a:ext cx="9144000" cy="495232"/>
          </a:xfrm>
        </p:spPr>
        <p:txBody>
          <a:bodyPr rtlCol="0" anchor="t">
            <a:normAutofit/>
          </a:bodyPr>
          <a:lstStyle>
            <a:lvl1pPr algn="l">
              <a:defRPr sz="2600">
                <a:solidFill>
                  <a:srgbClr val="408E93"/>
                </a:solidFill>
                <a:latin typeface="Agency FB" panose="020B0503020202020204" pitchFamily="34" charset="0"/>
                <a:cs typeface="Segoe UI Light" panose="020B0502040204020203" pitchFamily="34" charset="0"/>
              </a:defRPr>
            </a:lvl1pPr>
          </a:lstStyle>
          <a:p>
            <a:pPr rtl="0"/>
            <a:r>
              <a:rPr lang="fr-FR" noProof="0"/>
              <a:t>PANNEAUX SOLAIRES</a:t>
            </a:r>
          </a:p>
        </p:txBody>
      </p:sp>
      <p:grpSp>
        <p:nvGrpSpPr>
          <p:cNvPr id="14" name="Groupe 13">
            <a:extLst>
              <a:ext uri="{FF2B5EF4-FFF2-40B4-BE49-F238E27FC236}">
                <a16:creationId xmlns:a16="http://schemas.microsoft.com/office/drawing/2014/main" id="{27E37D6D-34CE-4FE3-A6C6-4FC22C72F7A0}"/>
              </a:ext>
            </a:extLst>
          </p:cNvPr>
          <p:cNvGrpSpPr/>
          <p:nvPr userDrawn="1"/>
        </p:nvGrpSpPr>
        <p:grpSpPr>
          <a:xfrm>
            <a:off x="1013641" y="2259110"/>
            <a:ext cx="5513866" cy="276225"/>
            <a:chOff x="1557338" y="1458610"/>
            <a:chExt cx="5513866" cy="276225"/>
          </a:xfrm>
        </p:grpSpPr>
        <p:cxnSp>
          <p:nvCxnSpPr>
            <p:cNvPr id="15" name="Connecteur droit 14">
              <a:extLst>
                <a:ext uri="{FF2B5EF4-FFF2-40B4-BE49-F238E27FC236}">
                  <a16:creationId xmlns:a16="http://schemas.microsoft.com/office/drawing/2014/main" id="{71CBDA1B-9FA8-429D-A07D-655D394A1C71}"/>
                </a:ext>
              </a:extLst>
            </p:cNvPr>
            <p:cNvCxnSpPr/>
            <p:nvPr/>
          </p:nvCxnSpPr>
          <p:spPr>
            <a:xfrm>
              <a:off x="1557338" y="1589020"/>
              <a:ext cx="5362574" cy="0"/>
            </a:xfrm>
            <a:prstGeom prst="line">
              <a:avLst/>
            </a:prstGeom>
            <a:ln>
              <a:solidFill>
                <a:schemeClr val="bg1"/>
              </a:solidFill>
              <a:prstDash val="sysDash"/>
              <a:tailEnd type="none"/>
            </a:ln>
          </p:spPr>
          <p:style>
            <a:lnRef idx="1">
              <a:schemeClr val="accent1"/>
            </a:lnRef>
            <a:fillRef idx="0">
              <a:schemeClr val="accent1"/>
            </a:fillRef>
            <a:effectRef idx="0">
              <a:schemeClr val="accent1"/>
            </a:effectRef>
            <a:fontRef idx="minor">
              <a:schemeClr val="tx1"/>
            </a:fontRef>
          </p:style>
        </p:cxnSp>
        <p:pic>
          <p:nvPicPr>
            <p:cNvPr id="16" name="Image 15">
              <a:extLst>
                <a:ext uri="{FF2B5EF4-FFF2-40B4-BE49-F238E27FC236}">
                  <a16:creationId xmlns:a16="http://schemas.microsoft.com/office/drawing/2014/main" id="{B5FBA15E-A7E6-483D-9298-EC007237A71F}"/>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794979" y="1458610"/>
              <a:ext cx="276225" cy="276225"/>
            </a:xfrm>
            <a:prstGeom prst="rect">
              <a:avLst/>
            </a:prstGeom>
          </p:spPr>
        </p:pic>
      </p:grpSp>
    </p:spTree>
    <p:extLst>
      <p:ext uri="{BB962C8B-B14F-4D97-AF65-F5344CB8AC3E}">
        <p14:creationId xmlns:p14="http://schemas.microsoft.com/office/powerpoint/2010/main" val="486920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Diapositive de titre_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ous-titre 2">
            <a:extLst>
              <a:ext uri="{FF2B5EF4-FFF2-40B4-BE49-F238E27FC236}">
                <a16:creationId xmlns:a16="http://schemas.microsoft.com/office/drawing/2014/main" id="{A3BFFD68-E7DA-43A0-A762-8DE3799F6144}"/>
              </a:ext>
            </a:extLst>
          </p:cNvPr>
          <p:cNvSpPr>
            <a:spLocks noGrp="1"/>
          </p:cNvSpPr>
          <p:nvPr>
            <p:ph type="subTitle" idx="1" hasCustomPrompt="1"/>
          </p:nvPr>
        </p:nvSpPr>
        <p:spPr>
          <a:xfrm>
            <a:off x="1524000" y="1711415"/>
            <a:ext cx="9144000" cy="4021205"/>
          </a:xfrm>
        </p:spPr>
        <p:txBody>
          <a:bodyPr rtlCol="0">
            <a:normAutofit/>
          </a:bodyPr>
          <a:lstStyle>
            <a:lvl1pPr marL="0" indent="0" algn="l">
              <a:buNone/>
              <a:defRPr sz="1300">
                <a:solidFill>
                  <a:schemeClr val="bg1"/>
                </a:solidFill>
                <a:latin typeface="Segoe UI Light" panose="020B0502040204020203" pitchFamily="34" charset="0"/>
                <a:cs typeface="Segoe UI Light"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fr-FR" noProof="0"/>
              <a:t>Modifier le style du sous-titre du masque</a:t>
            </a:r>
          </a:p>
        </p:txBody>
      </p:sp>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id="{01441076-21A4-4AB0-A4C3-2CD86B085516}"/>
                  </a:ext>
                </a:extLst>
              </p14:cNvPr>
              <p14:cNvContentPartPr/>
              <p14:nvPr userDrawn="1"/>
            </p14:nvContentPartPr>
            <p14:xfrm>
              <a:off x="3285825" y="7305630"/>
              <a:ext cx="360" cy="360"/>
            </p14:xfrm>
          </p:contentPart>
        </mc:Choice>
        <mc:Fallback xmlns="">
          <p:pic>
            <p:nvPicPr>
              <p:cNvPr id="8" name="Dessin 7">
                <a:extLst>
                  <a:ext uri="{FF2B5EF4-FFF2-40B4-BE49-F238E27FC236}">
                    <a16:creationId xmlns:a16="http://schemas.microsoft.com/office/drawing/2014/main" id="{01441076-21A4-4AB0-A4C3-2CD86B085516}"/>
                  </a:ext>
                </a:extLst>
              </p:cNvPr>
              <p:cNvPicPr/>
              <p:nvPr/>
            </p:nvPicPr>
            <p:blipFill>
              <a:blip r:embed="rId4"/>
              <a:stretch>
                <a:fillRect/>
              </a:stretch>
            </p:blipFill>
            <p:spPr>
              <a:xfrm>
                <a:off x="3276825" y="729663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9" name="Ink 8">
                <a:extLst>
                  <a:ext uri="{FF2B5EF4-FFF2-40B4-BE49-F238E27FC236}">
                    <a16:creationId xmlns:a16="http://schemas.microsoft.com/office/drawing/2014/main" id="{812E5E6F-A5EC-4FFE-BD32-F34737E4091E}"/>
                  </a:ext>
                </a:extLst>
              </p14:cNvPr>
              <p14:cNvContentPartPr/>
              <p14:nvPr userDrawn="1"/>
            </p14:nvContentPartPr>
            <p14:xfrm>
              <a:off x="2238300" y="1333470"/>
              <a:ext cx="228960" cy="47520"/>
            </p14:xfrm>
          </p:contentPart>
        </mc:Choice>
        <mc:Fallback xmlns="">
          <p:pic>
            <p:nvPicPr>
              <p:cNvPr id="9" name="Dessin 8">
                <a:extLst>
                  <a:ext uri="{FF2B5EF4-FFF2-40B4-BE49-F238E27FC236}">
                    <a16:creationId xmlns:a16="http://schemas.microsoft.com/office/drawing/2014/main" id="{812E5E6F-A5EC-4FFE-BD32-F34737E4091E}"/>
                  </a:ext>
                </a:extLst>
              </p:cNvPr>
              <p:cNvPicPr/>
              <p:nvPr/>
            </p:nvPicPr>
            <p:blipFill>
              <a:blip r:embed="rId6"/>
              <a:stretch>
                <a:fillRect/>
              </a:stretch>
            </p:blipFill>
            <p:spPr>
              <a:xfrm>
                <a:off x="2229300" y="1324470"/>
                <a:ext cx="246600" cy="65160"/>
              </a:xfrm>
              <a:prstGeom prst="rect">
                <a:avLst/>
              </a:prstGeom>
            </p:spPr>
          </p:pic>
        </mc:Fallback>
      </mc:AlternateContent>
      <p:sp>
        <p:nvSpPr>
          <p:cNvPr id="2" name="Titre 1">
            <a:extLst>
              <a:ext uri="{FF2B5EF4-FFF2-40B4-BE49-F238E27FC236}">
                <a16:creationId xmlns:a16="http://schemas.microsoft.com/office/drawing/2014/main" id="{48DFEAF9-3C9A-4305-9782-3EE91C933D8A}"/>
              </a:ext>
            </a:extLst>
          </p:cNvPr>
          <p:cNvSpPr>
            <a:spLocks noGrp="1"/>
          </p:cNvSpPr>
          <p:nvPr>
            <p:ph type="ctrTitle" hasCustomPrompt="1"/>
          </p:nvPr>
        </p:nvSpPr>
        <p:spPr>
          <a:xfrm>
            <a:off x="1524000" y="1122363"/>
            <a:ext cx="9144000" cy="495232"/>
          </a:xfrm>
        </p:spPr>
        <p:txBody>
          <a:bodyPr rtlCol="0" anchor="t">
            <a:normAutofit/>
          </a:bodyPr>
          <a:lstStyle>
            <a:lvl1pPr algn="l">
              <a:defRPr sz="2600">
                <a:solidFill>
                  <a:srgbClr val="408E93"/>
                </a:solidFill>
                <a:latin typeface="Agency FB" panose="020B0503020202020204" pitchFamily="34" charset="0"/>
                <a:cs typeface="Segoe UI Light" panose="020B0502040204020203" pitchFamily="34" charset="0"/>
              </a:defRPr>
            </a:lvl1pPr>
          </a:lstStyle>
          <a:p>
            <a:pPr rtl="0"/>
            <a:r>
              <a:rPr lang="fr-FR" noProof="0"/>
              <a:t>CLIQUEZ POUR MODIFIER LE STYLE DU TITRE DU MASQUE</a:t>
            </a:r>
          </a:p>
        </p:txBody>
      </p:sp>
      <mc:AlternateContent xmlns:mc="http://schemas.openxmlformats.org/markup-compatibility/2006" xmlns:p14="http://schemas.microsoft.com/office/powerpoint/2010/main">
        <mc:Choice Requires="p14">
          <p:contentPart p14:bwMode="auto" r:id="rId7">
            <p14:nvContentPartPr>
              <p14:cNvPr id="13" name="Ink 12">
                <a:extLst>
                  <a:ext uri="{FF2B5EF4-FFF2-40B4-BE49-F238E27FC236}">
                    <a16:creationId xmlns:a16="http://schemas.microsoft.com/office/drawing/2014/main" id="{A1E4DA85-F019-4E90-A6AA-7043F3D87AD7}"/>
                  </a:ext>
                </a:extLst>
              </p14:cNvPr>
              <p14:cNvContentPartPr/>
              <p14:nvPr userDrawn="1"/>
            </p14:nvContentPartPr>
            <p14:xfrm>
              <a:off x="5810220" y="4838430"/>
              <a:ext cx="238320" cy="19440"/>
            </p14:xfrm>
          </p:contentPart>
        </mc:Choice>
        <mc:Fallback xmlns="">
          <p:pic>
            <p:nvPicPr>
              <p:cNvPr id="13" name="Dessin 12">
                <a:extLst>
                  <a:ext uri="{FF2B5EF4-FFF2-40B4-BE49-F238E27FC236}">
                    <a16:creationId xmlns:a16="http://schemas.microsoft.com/office/drawing/2014/main" id="{A1E4DA85-F019-4E90-A6AA-7043F3D87AD7}"/>
                  </a:ext>
                </a:extLst>
              </p:cNvPr>
              <p:cNvPicPr/>
              <p:nvPr/>
            </p:nvPicPr>
            <p:blipFill>
              <a:blip r:embed="rId8"/>
              <a:stretch>
                <a:fillRect/>
              </a:stretch>
            </p:blipFill>
            <p:spPr>
              <a:xfrm>
                <a:off x="5801220" y="4829594"/>
                <a:ext cx="255960" cy="36759"/>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9" name="Ink 18">
                <a:extLst>
                  <a:ext uri="{FF2B5EF4-FFF2-40B4-BE49-F238E27FC236}">
                    <a16:creationId xmlns:a16="http://schemas.microsoft.com/office/drawing/2014/main" id="{790FFFC0-B22C-429C-95BD-DD45145FEBA8}"/>
                  </a:ext>
                </a:extLst>
              </p14:cNvPr>
              <p14:cNvContentPartPr/>
              <p14:nvPr userDrawn="1"/>
            </p14:nvContentPartPr>
            <p14:xfrm>
              <a:off x="7019925" y="123765"/>
              <a:ext cx="28800" cy="360"/>
            </p14:xfrm>
          </p:contentPart>
        </mc:Choice>
        <mc:Fallback xmlns="">
          <p:pic>
            <p:nvPicPr>
              <p:cNvPr id="19" name="Dessin 18">
                <a:extLst>
                  <a:ext uri="{FF2B5EF4-FFF2-40B4-BE49-F238E27FC236}">
                    <a16:creationId xmlns:a16="http://schemas.microsoft.com/office/drawing/2014/main" id="{790FFFC0-B22C-429C-95BD-DD45145FEBA8}"/>
                  </a:ext>
                </a:extLst>
              </p:cNvPr>
              <p:cNvPicPr/>
              <p:nvPr/>
            </p:nvPicPr>
            <p:blipFill>
              <a:blip r:embed="rId10"/>
              <a:stretch>
                <a:fillRect/>
              </a:stretch>
            </p:blipFill>
            <p:spPr>
              <a:xfrm>
                <a:off x="7010925" y="114765"/>
                <a:ext cx="464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1" name="Ink 20">
                <a:extLst>
                  <a:ext uri="{FF2B5EF4-FFF2-40B4-BE49-F238E27FC236}">
                    <a16:creationId xmlns:a16="http://schemas.microsoft.com/office/drawing/2014/main" id="{4F2552DA-D8AD-49AD-B221-046C987028BC}"/>
                  </a:ext>
                </a:extLst>
              </p14:cNvPr>
              <p14:cNvContentPartPr/>
              <p14:nvPr userDrawn="1"/>
            </p14:nvContentPartPr>
            <p14:xfrm>
              <a:off x="4705125" y="7267500"/>
              <a:ext cx="19440" cy="9720"/>
            </p14:xfrm>
          </p:contentPart>
        </mc:Choice>
        <mc:Fallback xmlns="">
          <p:pic>
            <p:nvPicPr>
              <p:cNvPr id="21" name="Dessin 20">
                <a:extLst>
                  <a:ext uri="{FF2B5EF4-FFF2-40B4-BE49-F238E27FC236}">
                    <a16:creationId xmlns:a16="http://schemas.microsoft.com/office/drawing/2014/main" id="{4F2552DA-D8AD-49AD-B221-046C987028BC}"/>
                  </a:ext>
                </a:extLst>
              </p:cNvPr>
              <p:cNvPicPr/>
              <p:nvPr/>
            </p:nvPicPr>
            <p:blipFill>
              <a:blip r:embed="rId12"/>
              <a:stretch>
                <a:fillRect/>
              </a:stretch>
            </p:blipFill>
            <p:spPr>
              <a:xfrm>
                <a:off x="4696125" y="7258821"/>
                <a:ext cx="37080" cy="26730"/>
              </a:xfrm>
              <a:prstGeom prst="rect">
                <a:avLst/>
              </a:prstGeom>
            </p:spPr>
          </p:pic>
        </mc:Fallback>
      </mc:AlternateContent>
      <p:sp>
        <p:nvSpPr>
          <p:cNvPr id="10" name="Rectangle 9">
            <a:extLst>
              <a:ext uri="{FF2B5EF4-FFF2-40B4-BE49-F238E27FC236}">
                <a16:creationId xmlns:a16="http://schemas.microsoft.com/office/drawing/2014/main" id="{C6BF408C-A3FE-427A-BCAC-49F0BEAE4F3E}"/>
              </a:ext>
            </a:extLst>
          </p:cNvPr>
          <p:cNvSpPr/>
          <p:nvPr userDrawn="1"/>
        </p:nvSpPr>
        <p:spPr>
          <a:xfrm>
            <a:off x="0" y="1"/>
            <a:ext cx="12192000" cy="6858000"/>
          </a:xfrm>
          <a:prstGeom prst="rect">
            <a:avLst/>
          </a:prstGeom>
          <a:gradFill flip="none" rotWithShape="1">
            <a:gsLst>
              <a:gs pos="49000">
                <a:schemeClr val="tx1">
                  <a:alpha val="0"/>
                </a:schemeClr>
              </a:gs>
              <a:gs pos="100000">
                <a:schemeClr val="tx1"/>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Tree>
    <p:extLst>
      <p:ext uri="{BB962C8B-B14F-4D97-AF65-F5344CB8AC3E}">
        <p14:creationId xmlns:p14="http://schemas.microsoft.com/office/powerpoint/2010/main" val="16970569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Diapositive de titre_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ous-titre 2">
            <a:extLst>
              <a:ext uri="{FF2B5EF4-FFF2-40B4-BE49-F238E27FC236}">
                <a16:creationId xmlns:a16="http://schemas.microsoft.com/office/drawing/2014/main" id="{A3BFFD68-E7DA-43A0-A762-8DE3799F6144}"/>
              </a:ext>
            </a:extLst>
          </p:cNvPr>
          <p:cNvSpPr>
            <a:spLocks noGrp="1"/>
          </p:cNvSpPr>
          <p:nvPr>
            <p:ph type="subTitle" idx="1" hasCustomPrompt="1"/>
          </p:nvPr>
        </p:nvSpPr>
        <p:spPr>
          <a:xfrm>
            <a:off x="1524000" y="1711415"/>
            <a:ext cx="9144000" cy="4021205"/>
          </a:xfrm>
        </p:spPr>
        <p:txBody>
          <a:bodyPr rtlCol="0">
            <a:normAutofit/>
          </a:bodyPr>
          <a:lstStyle>
            <a:lvl1pPr marL="0" indent="0" algn="l">
              <a:buNone/>
              <a:defRPr sz="1300">
                <a:solidFill>
                  <a:schemeClr val="bg1"/>
                </a:solidFill>
                <a:latin typeface="Segoe UI Light" panose="020B0502040204020203" pitchFamily="34" charset="0"/>
                <a:cs typeface="Segoe UI Light"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fr-FR" noProof="0"/>
              <a:t>Modifier le style du sous-titre du masque</a:t>
            </a:r>
          </a:p>
        </p:txBody>
      </p:sp>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id="{01441076-21A4-4AB0-A4C3-2CD86B085516}"/>
                  </a:ext>
                </a:extLst>
              </p14:cNvPr>
              <p14:cNvContentPartPr/>
              <p14:nvPr userDrawn="1"/>
            </p14:nvContentPartPr>
            <p14:xfrm>
              <a:off x="3285825" y="7305630"/>
              <a:ext cx="360" cy="360"/>
            </p14:xfrm>
          </p:contentPart>
        </mc:Choice>
        <mc:Fallback xmlns="">
          <p:pic>
            <p:nvPicPr>
              <p:cNvPr id="8" name="Dessin 7">
                <a:extLst>
                  <a:ext uri="{FF2B5EF4-FFF2-40B4-BE49-F238E27FC236}">
                    <a16:creationId xmlns:a16="http://schemas.microsoft.com/office/drawing/2014/main" id="{01441076-21A4-4AB0-A4C3-2CD86B085516}"/>
                  </a:ext>
                </a:extLst>
              </p:cNvPr>
              <p:cNvPicPr/>
              <p:nvPr/>
            </p:nvPicPr>
            <p:blipFill>
              <a:blip r:embed="rId4"/>
              <a:stretch>
                <a:fillRect/>
              </a:stretch>
            </p:blipFill>
            <p:spPr>
              <a:xfrm>
                <a:off x="3276825" y="729663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9" name="Ink 8">
                <a:extLst>
                  <a:ext uri="{FF2B5EF4-FFF2-40B4-BE49-F238E27FC236}">
                    <a16:creationId xmlns:a16="http://schemas.microsoft.com/office/drawing/2014/main" id="{812E5E6F-A5EC-4FFE-BD32-F34737E4091E}"/>
                  </a:ext>
                </a:extLst>
              </p14:cNvPr>
              <p14:cNvContentPartPr/>
              <p14:nvPr userDrawn="1"/>
            </p14:nvContentPartPr>
            <p14:xfrm>
              <a:off x="2238300" y="1333470"/>
              <a:ext cx="228960" cy="47520"/>
            </p14:xfrm>
          </p:contentPart>
        </mc:Choice>
        <mc:Fallback xmlns="">
          <p:pic>
            <p:nvPicPr>
              <p:cNvPr id="9" name="Dessin 8">
                <a:extLst>
                  <a:ext uri="{FF2B5EF4-FFF2-40B4-BE49-F238E27FC236}">
                    <a16:creationId xmlns:a16="http://schemas.microsoft.com/office/drawing/2014/main" id="{812E5E6F-A5EC-4FFE-BD32-F34737E4091E}"/>
                  </a:ext>
                </a:extLst>
              </p:cNvPr>
              <p:cNvPicPr/>
              <p:nvPr/>
            </p:nvPicPr>
            <p:blipFill>
              <a:blip r:embed="rId6"/>
              <a:stretch>
                <a:fillRect/>
              </a:stretch>
            </p:blipFill>
            <p:spPr>
              <a:xfrm>
                <a:off x="2229300" y="1324470"/>
                <a:ext cx="246600" cy="65160"/>
              </a:xfrm>
              <a:prstGeom prst="rect">
                <a:avLst/>
              </a:prstGeom>
            </p:spPr>
          </p:pic>
        </mc:Fallback>
      </mc:AlternateContent>
      <p:sp>
        <p:nvSpPr>
          <p:cNvPr id="2" name="Titre 1">
            <a:extLst>
              <a:ext uri="{FF2B5EF4-FFF2-40B4-BE49-F238E27FC236}">
                <a16:creationId xmlns:a16="http://schemas.microsoft.com/office/drawing/2014/main" id="{48DFEAF9-3C9A-4305-9782-3EE91C933D8A}"/>
              </a:ext>
            </a:extLst>
          </p:cNvPr>
          <p:cNvSpPr>
            <a:spLocks noGrp="1"/>
          </p:cNvSpPr>
          <p:nvPr>
            <p:ph type="ctrTitle" hasCustomPrompt="1"/>
          </p:nvPr>
        </p:nvSpPr>
        <p:spPr>
          <a:xfrm>
            <a:off x="1524000" y="1122363"/>
            <a:ext cx="9144000" cy="495232"/>
          </a:xfrm>
        </p:spPr>
        <p:txBody>
          <a:bodyPr rtlCol="0" anchor="t">
            <a:normAutofit/>
          </a:bodyPr>
          <a:lstStyle>
            <a:lvl1pPr algn="l">
              <a:defRPr sz="2600">
                <a:solidFill>
                  <a:srgbClr val="408E93"/>
                </a:solidFill>
                <a:latin typeface="Agency FB" panose="020B0503020202020204" pitchFamily="34" charset="0"/>
                <a:cs typeface="Segoe UI Light" panose="020B0502040204020203" pitchFamily="34" charset="0"/>
              </a:defRPr>
            </a:lvl1pPr>
          </a:lstStyle>
          <a:p>
            <a:pPr rtl="0"/>
            <a:r>
              <a:rPr lang="fr-FR" noProof="0"/>
              <a:t>CLIQUEZ POUR MODIFIER LE STYLE DU TITRE DU MASQUE</a:t>
            </a:r>
          </a:p>
        </p:txBody>
      </p:sp>
      <mc:AlternateContent xmlns:mc="http://schemas.openxmlformats.org/markup-compatibility/2006" xmlns:p14="http://schemas.microsoft.com/office/powerpoint/2010/main">
        <mc:Choice Requires="p14">
          <p:contentPart p14:bwMode="auto" r:id="rId7">
            <p14:nvContentPartPr>
              <p14:cNvPr id="13" name="Ink 12">
                <a:extLst>
                  <a:ext uri="{FF2B5EF4-FFF2-40B4-BE49-F238E27FC236}">
                    <a16:creationId xmlns:a16="http://schemas.microsoft.com/office/drawing/2014/main" id="{A1E4DA85-F019-4E90-A6AA-7043F3D87AD7}"/>
                  </a:ext>
                </a:extLst>
              </p14:cNvPr>
              <p14:cNvContentPartPr/>
              <p14:nvPr userDrawn="1"/>
            </p14:nvContentPartPr>
            <p14:xfrm>
              <a:off x="5810220" y="4838430"/>
              <a:ext cx="238320" cy="19440"/>
            </p14:xfrm>
          </p:contentPart>
        </mc:Choice>
        <mc:Fallback xmlns="">
          <p:pic>
            <p:nvPicPr>
              <p:cNvPr id="13" name="Dessin 12">
                <a:extLst>
                  <a:ext uri="{FF2B5EF4-FFF2-40B4-BE49-F238E27FC236}">
                    <a16:creationId xmlns:a16="http://schemas.microsoft.com/office/drawing/2014/main" id="{A1E4DA85-F019-4E90-A6AA-7043F3D87AD7}"/>
                  </a:ext>
                </a:extLst>
              </p:cNvPr>
              <p:cNvPicPr/>
              <p:nvPr/>
            </p:nvPicPr>
            <p:blipFill>
              <a:blip r:embed="rId8"/>
              <a:stretch>
                <a:fillRect/>
              </a:stretch>
            </p:blipFill>
            <p:spPr>
              <a:xfrm>
                <a:off x="5801220" y="4829594"/>
                <a:ext cx="255960" cy="36759"/>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9" name="Ink 18">
                <a:extLst>
                  <a:ext uri="{FF2B5EF4-FFF2-40B4-BE49-F238E27FC236}">
                    <a16:creationId xmlns:a16="http://schemas.microsoft.com/office/drawing/2014/main" id="{790FFFC0-B22C-429C-95BD-DD45145FEBA8}"/>
                  </a:ext>
                </a:extLst>
              </p14:cNvPr>
              <p14:cNvContentPartPr/>
              <p14:nvPr userDrawn="1"/>
            </p14:nvContentPartPr>
            <p14:xfrm>
              <a:off x="7019925" y="123765"/>
              <a:ext cx="28800" cy="360"/>
            </p14:xfrm>
          </p:contentPart>
        </mc:Choice>
        <mc:Fallback xmlns="">
          <p:pic>
            <p:nvPicPr>
              <p:cNvPr id="19" name="Dessin 18">
                <a:extLst>
                  <a:ext uri="{FF2B5EF4-FFF2-40B4-BE49-F238E27FC236}">
                    <a16:creationId xmlns:a16="http://schemas.microsoft.com/office/drawing/2014/main" id="{790FFFC0-B22C-429C-95BD-DD45145FEBA8}"/>
                  </a:ext>
                </a:extLst>
              </p:cNvPr>
              <p:cNvPicPr/>
              <p:nvPr/>
            </p:nvPicPr>
            <p:blipFill>
              <a:blip r:embed="rId10"/>
              <a:stretch>
                <a:fillRect/>
              </a:stretch>
            </p:blipFill>
            <p:spPr>
              <a:xfrm>
                <a:off x="7010925" y="114765"/>
                <a:ext cx="464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1" name="Ink 20">
                <a:extLst>
                  <a:ext uri="{FF2B5EF4-FFF2-40B4-BE49-F238E27FC236}">
                    <a16:creationId xmlns:a16="http://schemas.microsoft.com/office/drawing/2014/main" id="{4F2552DA-D8AD-49AD-B221-046C987028BC}"/>
                  </a:ext>
                </a:extLst>
              </p14:cNvPr>
              <p14:cNvContentPartPr/>
              <p14:nvPr userDrawn="1"/>
            </p14:nvContentPartPr>
            <p14:xfrm>
              <a:off x="4705125" y="7267500"/>
              <a:ext cx="19440" cy="9720"/>
            </p14:xfrm>
          </p:contentPart>
        </mc:Choice>
        <mc:Fallback xmlns="">
          <p:pic>
            <p:nvPicPr>
              <p:cNvPr id="21" name="Dessin 20">
                <a:extLst>
                  <a:ext uri="{FF2B5EF4-FFF2-40B4-BE49-F238E27FC236}">
                    <a16:creationId xmlns:a16="http://schemas.microsoft.com/office/drawing/2014/main" id="{4F2552DA-D8AD-49AD-B221-046C987028BC}"/>
                  </a:ext>
                </a:extLst>
              </p:cNvPr>
              <p:cNvPicPr/>
              <p:nvPr/>
            </p:nvPicPr>
            <p:blipFill>
              <a:blip r:embed="rId12"/>
              <a:stretch>
                <a:fillRect/>
              </a:stretch>
            </p:blipFill>
            <p:spPr>
              <a:xfrm>
                <a:off x="4696125" y="7258821"/>
                <a:ext cx="37080" cy="26730"/>
              </a:xfrm>
              <a:prstGeom prst="rect">
                <a:avLst/>
              </a:prstGeom>
            </p:spPr>
          </p:pic>
        </mc:Fallback>
      </mc:AlternateContent>
      <p:sp>
        <p:nvSpPr>
          <p:cNvPr id="10" name="Rectangle 9">
            <a:extLst>
              <a:ext uri="{FF2B5EF4-FFF2-40B4-BE49-F238E27FC236}">
                <a16:creationId xmlns:a16="http://schemas.microsoft.com/office/drawing/2014/main" id="{C6BF408C-A3FE-427A-BCAC-49F0BEAE4F3E}"/>
              </a:ext>
            </a:extLst>
          </p:cNvPr>
          <p:cNvSpPr/>
          <p:nvPr userDrawn="1"/>
        </p:nvSpPr>
        <p:spPr>
          <a:xfrm>
            <a:off x="0" y="1"/>
            <a:ext cx="12192000" cy="6858000"/>
          </a:xfrm>
          <a:prstGeom prst="rect">
            <a:avLst/>
          </a:prstGeom>
          <a:gradFill flip="none" rotWithShape="1">
            <a:gsLst>
              <a:gs pos="49000">
                <a:schemeClr val="tx1">
                  <a:alpha val="0"/>
                </a:schemeClr>
              </a:gs>
              <a:gs pos="100000">
                <a:schemeClr val="tx1"/>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Tree>
    <p:extLst>
      <p:ext uri="{BB962C8B-B14F-4D97-AF65-F5344CB8AC3E}">
        <p14:creationId xmlns:p14="http://schemas.microsoft.com/office/powerpoint/2010/main" val="10875275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F8512A5-4A94-4AD1-8E4A-1EA129F986FD}"/>
              </a:ext>
            </a:extLst>
          </p:cNvPr>
          <p:cNvSpPr>
            <a:spLocks noGrp="1"/>
          </p:cNvSpPr>
          <p:nvPr>
            <p:ph type="title"/>
          </p:nvPr>
        </p:nvSpPr>
        <p:spPr/>
        <p:txBody>
          <a:bodyPr rtlCol="0"/>
          <a:lstStyle/>
          <a:p>
            <a:pPr rtl="0"/>
            <a:r>
              <a:rPr lang="fr-FR" noProof="0" smtClean="0"/>
              <a:t>Modifiez le style du titre</a:t>
            </a:r>
            <a:endParaRPr lang="fr-FR" noProof="0"/>
          </a:p>
        </p:txBody>
      </p:sp>
      <p:sp>
        <p:nvSpPr>
          <p:cNvPr id="3" name="Espace réservé du contenu 2">
            <a:extLst>
              <a:ext uri="{FF2B5EF4-FFF2-40B4-BE49-F238E27FC236}">
                <a16:creationId xmlns:a16="http://schemas.microsoft.com/office/drawing/2014/main" id="{11FE6721-7958-497F-BDBF-202EA49F193D}"/>
              </a:ext>
            </a:extLst>
          </p:cNvPr>
          <p:cNvSpPr>
            <a:spLocks noGrp="1"/>
          </p:cNvSpPr>
          <p:nvPr>
            <p:ph idx="1" hasCustomPrompt="1"/>
          </p:nvPr>
        </p:nvSpPr>
        <p:spPr/>
        <p:txBody>
          <a:bodyPr rtlCol="0"/>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4" name="Espace réservé de la date 3">
            <a:extLst>
              <a:ext uri="{FF2B5EF4-FFF2-40B4-BE49-F238E27FC236}">
                <a16:creationId xmlns:a16="http://schemas.microsoft.com/office/drawing/2014/main" id="{8F3C0A16-F783-4588-B672-5058DF08C081}"/>
              </a:ext>
            </a:extLst>
          </p:cNvPr>
          <p:cNvSpPr>
            <a:spLocks noGrp="1"/>
          </p:cNvSpPr>
          <p:nvPr>
            <p:ph type="dt" sz="half" idx="10"/>
          </p:nvPr>
        </p:nvSpPr>
        <p:spPr/>
        <p:txBody>
          <a:bodyPr rtlCol="0"/>
          <a:lstStyle/>
          <a:p>
            <a:pPr rtl="0"/>
            <a:fld id="{AADCD978-638A-4C6A-B30F-563A68F0B785}" type="datetime1">
              <a:rPr lang="fr-FR" noProof="0" smtClean="0"/>
              <a:t>24/11/2021</a:t>
            </a:fld>
            <a:endParaRPr lang="fr-FR" noProof="0" dirty="0"/>
          </a:p>
        </p:txBody>
      </p:sp>
      <p:sp>
        <p:nvSpPr>
          <p:cNvPr id="5" name="Espace réservé du pied de page 4">
            <a:extLst>
              <a:ext uri="{FF2B5EF4-FFF2-40B4-BE49-F238E27FC236}">
                <a16:creationId xmlns:a16="http://schemas.microsoft.com/office/drawing/2014/main" id="{BD350778-6411-40BC-969D-A8D237EDD276}"/>
              </a:ext>
            </a:extLst>
          </p:cNvPr>
          <p:cNvSpPr>
            <a:spLocks noGrp="1"/>
          </p:cNvSpPr>
          <p:nvPr>
            <p:ph type="ftr" sz="quarter" idx="11"/>
          </p:nvPr>
        </p:nvSpPr>
        <p:spPr/>
        <p:txBody>
          <a:bodyPr rtlCol="0"/>
          <a:lstStyle/>
          <a:p>
            <a:pPr rtl="0"/>
            <a:endParaRPr lang="fr-FR" noProof="0" dirty="0"/>
          </a:p>
        </p:txBody>
      </p:sp>
      <p:sp>
        <p:nvSpPr>
          <p:cNvPr id="6" name="Espace réservé du numéro de diapositive 5">
            <a:extLst>
              <a:ext uri="{FF2B5EF4-FFF2-40B4-BE49-F238E27FC236}">
                <a16:creationId xmlns:a16="http://schemas.microsoft.com/office/drawing/2014/main" id="{228D5302-3190-447A-93C9-69054625D96A}"/>
              </a:ext>
            </a:extLst>
          </p:cNvPr>
          <p:cNvSpPr>
            <a:spLocks noGrp="1"/>
          </p:cNvSpPr>
          <p:nvPr>
            <p:ph type="sldNum" sz="quarter" idx="12"/>
          </p:nvPr>
        </p:nvSpPr>
        <p:spPr/>
        <p:txBody>
          <a:bodyPr rtlCol="0"/>
          <a:lstStyle/>
          <a:p>
            <a:pPr rtl="0"/>
            <a:fld id="{8A717781-12D9-4CDB-9AAE-83636CBD66D6}" type="slidenum">
              <a:rPr lang="fr-FR" noProof="0" smtClean="0"/>
              <a:t>‹N°›</a:t>
            </a:fld>
            <a:endParaRPr lang="fr-FR" noProof="0" dirty="0"/>
          </a:p>
        </p:txBody>
      </p:sp>
    </p:spTree>
    <p:extLst>
      <p:ext uri="{BB962C8B-B14F-4D97-AF65-F5344CB8AC3E}">
        <p14:creationId xmlns:p14="http://schemas.microsoft.com/office/powerpoint/2010/main" val="16763488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18A55D5-7F7F-4923-B13A-FB14C9079802}"/>
              </a:ext>
            </a:extLst>
          </p:cNvPr>
          <p:cNvSpPr>
            <a:spLocks noGrp="1"/>
          </p:cNvSpPr>
          <p:nvPr>
            <p:ph type="title"/>
          </p:nvPr>
        </p:nvSpPr>
        <p:spPr>
          <a:xfrm>
            <a:off x="831850" y="1709738"/>
            <a:ext cx="10515600" cy="2852737"/>
          </a:xfrm>
        </p:spPr>
        <p:txBody>
          <a:bodyPr rtlCol="0" anchor="b"/>
          <a:lstStyle>
            <a:lvl1pPr>
              <a:defRPr sz="6000"/>
            </a:lvl1pPr>
          </a:lstStyle>
          <a:p>
            <a:pPr rtl="0"/>
            <a:r>
              <a:rPr lang="fr-FR" noProof="0" smtClean="0"/>
              <a:t>Modifiez le style du titre</a:t>
            </a:r>
            <a:endParaRPr lang="fr-FR" noProof="0"/>
          </a:p>
        </p:txBody>
      </p:sp>
      <p:sp>
        <p:nvSpPr>
          <p:cNvPr id="3" name="Espace réservé du texte 2">
            <a:extLst>
              <a:ext uri="{FF2B5EF4-FFF2-40B4-BE49-F238E27FC236}">
                <a16:creationId xmlns:a16="http://schemas.microsoft.com/office/drawing/2014/main" id="{D7DA3E33-C1C5-4903-B6A0-5DCA0E5DAF74}"/>
              </a:ext>
            </a:extLst>
          </p:cNvPr>
          <p:cNvSpPr>
            <a:spLocks noGrp="1"/>
          </p:cNvSpPr>
          <p:nvPr>
            <p:ph type="body" idx="1" hasCustomPrompt="1"/>
          </p:nvPr>
        </p:nvSpPr>
        <p:spPr>
          <a:xfrm>
            <a:off x="831850" y="4589463"/>
            <a:ext cx="10515600" cy="1500187"/>
          </a:xfrm>
        </p:spPr>
        <p:txBody>
          <a:bodyPr rtlCol="0"/>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fr-FR" noProof="0"/>
              <a:t>Modifiez les styles du texte du masque</a:t>
            </a:r>
          </a:p>
        </p:txBody>
      </p:sp>
      <p:sp>
        <p:nvSpPr>
          <p:cNvPr id="4" name="Espace réservé de la date 3">
            <a:extLst>
              <a:ext uri="{FF2B5EF4-FFF2-40B4-BE49-F238E27FC236}">
                <a16:creationId xmlns:a16="http://schemas.microsoft.com/office/drawing/2014/main" id="{92CEEB41-7B20-4E9D-854C-61E519F596A9}"/>
              </a:ext>
            </a:extLst>
          </p:cNvPr>
          <p:cNvSpPr>
            <a:spLocks noGrp="1"/>
          </p:cNvSpPr>
          <p:nvPr>
            <p:ph type="dt" sz="half" idx="10"/>
          </p:nvPr>
        </p:nvSpPr>
        <p:spPr/>
        <p:txBody>
          <a:bodyPr rtlCol="0"/>
          <a:lstStyle/>
          <a:p>
            <a:pPr rtl="0"/>
            <a:fld id="{229E82B0-2E7E-4B7E-B029-FAC3299A7F95}" type="datetime1">
              <a:rPr lang="fr-FR" noProof="0" smtClean="0"/>
              <a:t>24/11/2021</a:t>
            </a:fld>
            <a:endParaRPr lang="fr-FR" noProof="0" dirty="0"/>
          </a:p>
        </p:txBody>
      </p:sp>
      <p:sp>
        <p:nvSpPr>
          <p:cNvPr id="5" name="Espace réservé du pied de page 4">
            <a:extLst>
              <a:ext uri="{FF2B5EF4-FFF2-40B4-BE49-F238E27FC236}">
                <a16:creationId xmlns:a16="http://schemas.microsoft.com/office/drawing/2014/main" id="{B15B4E84-AF49-469B-BA25-009B696C4DC6}"/>
              </a:ext>
            </a:extLst>
          </p:cNvPr>
          <p:cNvSpPr>
            <a:spLocks noGrp="1"/>
          </p:cNvSpPr>
          <p:nvPr>
            <p:ph type="ftr" sz="quarter" idx="11"/>
          </p:nvPr>
        </p:nvSpPr>
        <p:spPr/>
        <p:txBody>
          <a:bodyPr rtlCol="0"/>
          <a:lstStyle/>
          <a:p>
            <a:pPr rtl="0"/>
            <a:endParaRPr lang="fr-FR" noProof="0" dirty="0"/>
          </a:p>
        </p:txBody>
      </p:sp>
      <p:sp>
        <p:nvSpPr>
          <p:cNvPr id="6" name="Espace réservé du numéro de diapositive 5">
            <a:extLst>
              <a:ext uri="{FF2B5EF4-FFF2-40B4-BE49-F238E27FC236}">
                <a16:creationId xmlns:a16="http://schemas.microsoft.com/office/drawing/2014/main" id="{38771073-1660-4665-AD08-B1F6EEEC6D09}"/>
              </a:ext>
            </a:extLst>
          </p:cNvPr>
          <p:cNvSpPr>
            <a:spLocks noGrp="1"/>
          </p:cNvSpPr>
          <p:nvPr>
            <p:ph type="sldNum" sz="quarter" idx="12"/>
          </p:nvPr>
        </p:nvSpPr>
        <p:spPr/>
        <p:txBody>
          <a:bodyPr rtlCol="0"/>
          <a:lstStyle/>
          <a:p>
            <a:pPr rtl="0"/>
            <a:fld id="{8A717781-12D9-4CDB-9AAE-83636CBD66D6}" type="slidenum">
              <a:rPr lang="fr-FR" noProof="0" smtClean="0"/>
              <a:t>‹N°›</a:t>
            </a:fld>
            <a:endParaRPr lang="fr-FR" noProof="0" dirty="0"/>
          </a:p>
        </p:txBody>
      </p:sp>
    </p:spTree>
    <p:extLst>
      <p:ext uri="{BB962C8B-B14F-4D97-AF65-F5344CB8AC3E}">
        <p14:creationId xmlns:p14="http://schemas.microsoft.com/office/powerpoint/2010/main" val="42318269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9164BBC-F386-4C51-801D-CF55F338F87F}"/>
              </a:ext>
            </a:extLst>
          </p:cNvPr>
          <p:cNvSpPr>
            <a:spLocks noGrp="1"/>
          </p:cNvSpPr>
          <p:nvPr>
            <p:ph type="title"/>
          </p:nvPr>
        </p:nvSpPr>
        <p:spPr/>
        <p:txBody>
          <a:bodyPr rtlCol="0"/>
          <a:lstStyle/>
          <a:p>
            <a:pPr rtl="0"/>
            <a:r>
              <a:rPr lang="fr-FR" noProof="0" smtClean="0"/>
              <a:t>Modifiez le style du titre</a:t>
            </a:r>
            <a:endParaRPr lang="fr-FR" noProof="0"/>
          </a:p>
        </p:txBody>
      </p:sp>
      <p:sp>
        <p:nvSpPr>
          <p:cNvPr id="3" name="Espace réservé du contenu 2">
            <a:extLst>
              <a:ext uri="{FF2B5EF4-FFF2-40B4-BE49-F238E27FC236}">
                <a16:creationId xmlns:a16="http://schemas.microsoft.com/office/drawing/2014/main" id="{3181EA36-CB65-4957-AC4D-117C8B55F58E}"/>
              </a:ext>
            </a:extLst>
          </p:cNvPr>
          <p:cNvSpPr>
            <a:spLocks noGrp="1"/>
          </p:cNvSpPr>
          <p:nvPr>
            <p:ph sz="half" idx="1" hasCustomPrompt="1"/>
          </p:nvPr>
        </p:nvSpPr>
        <p:spPr>
          <a:xfrm>
            <a:off x="838200" y="1825625"/>
            <a:ext cx="5181600" cy="4351338"/>
          </a:xfrm>
        </p:spPr>
        <p:txBody>
          <a:bodyPr rtlCol="0"/>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4" name="Espace réservé du contenu 3">
            <a:extLst>
              <a:ext uri="{FF2B5EF4-FFF2-40B4-BE49-F238E27FC236}">
                <a16:creationId xmlns:a16="http://schemas.microsoft.com/office/drawing/2014/main" id="{9191E4BF-C484-4876-8267-5595D143311C}"/>
              </a:ext>
            </a:extLst>
          </p:cNvPr>
          <p:cNvSpPr>
            <a:spLocks noGrp="1"/>
          </p:cNvSpPr>
          <p:nvPr>
            <p:ph sz="half" idx="2" hasCustomPrompt="1"/>
          </p:nvPr>
        </p:nvSpPr>
        <p:spPr>
          <a:xfrm>
            <a:off x="6172200" y="1825625"/>
            <a:ext cx="5181600" cy="4351338"/>
          </a:xfrm>
        </p:spPr>
        <p:txBody>
          <a:bodyPr rtlCol="0"/>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5" name="Espace réservé de la date 4">
            <a:extLst>
              <a:ext uri="{FF2B5EF4-FFF2-40B4-BE49-F238E27FC236}">
                <a16:creationId xmlns:a16="http://schemas.microsoft.com/office/drawing/2014/main" id="{4E481A05-B3B3-484A-B9A2-C693BFC1850D}"/>
              </a:ext>
            </a:extLst>
          </p:cNvPr>
          <p:cNvSpPr>
            <a:spLocks noGrp="1"/>
          </p:cNvSpPr>
          <p:nvPr>
            <p:ph type="dt" sz="half" idx="10"/>
          </p:nvPr>
        </p:nvSpPr>
        <p:spPr/>
        <p:txBody>
          <a:bodyPr rtlCol="0"/>
          <a:lstStyle/>
          <a:p>
            <a:pPr rtl="0"/>
            <a:fld id="{CA762E32-F2EF-4D37-98FF-A2686CD4D3D8}" type="datetime1">
              <a:rPr lang="fr-FR" noProof="0" smtClean="0"/>
              <a:t>24/11/2021</a:t>
            </a:fld>
            <a:endParaRPr lang="fr-FR" noProof="0" dirty="0"/>
          </a:p>
        </p:txBody>
      </p:sp>
      <p:sp>
        <p:nvSpPr>
          <p:cNvPr id="6" name="Espace réservé du pied de page 5">
            <a:extLst>
              <a:ext uri="{FF2B5EF4-FFF2-40B4-BE49-F238E27FC236}">
                <a16:creationId xmlns:a16="http://schemas.microsoft.com/office/drawing/2014/main" id="{C4A2926F-1DF1-4A3A-B966-52626B39B862}"/>
              </a:ext>
            </a:extLst>
          </p:cNvPr>
          <p:cNvSpPr>
            <a:spLocks noGrp="1"/>
          </p:cNvSpPr>
          <p:nvPr>
            <p:ph type="ftr" sz="quarter" idx="11"/>
          </p:nvPr>
        </p:nvSpPr>
        <p:spPr/>
        <p:txBody>
          <a:bodyPr rtlCol="0"/>
          <a:lstStyle/>
          <a:p>
            <a:pPr rtl="0"/>
            <a:endParaRPr lang="fr-FR" noProof="0" dirty="0"/>
          </a:p>
        </p:txBody>
      </p:sp>
      <p:sp>
        <p:nvSpPr>
          <p:cNvPr id="7" name="Espace réservé du numéro de diapositive 6">
            <a:extLst>
              <a:ext uri="{FF2B5EF4-FFF2-40B4-BE49-F238E27FC236}">
                <a16:creationId xmlns:a16="http://schemas.microsoft.com/office/drawing/2014/main" id="{D39902F3-1A49-445A-A094-55BF9A3AAF1A}"/>
              </a:ext>
            </a:extLst>
          </p:cNvPr>
          <p:cNvSpPr>
            <a:spLocks noGrp="1"/>
          </p:cNvSpPr>
          <p:nvPr>
            <p:ph type="sldNum" sz="quarter" idx="12"/>
          </p:nvPr>
        </p:nvSpPr>
        <p:spPr/>
        <p:txBody>
          <a:bodyPr rtlCol="0"/>
          <a:lstStyle/>
          <a:p>
            <a:pPr rtl="0"/>
            <a:fld id="{8A717781-12D9-4CDB-9AAE-83636CBD66D6}" type="slidenum">
              <a:rPr lang="fr-FR" noProof="0" smtClean="0"/>
              <a:t>‹N°›</a:t>
            </a:fld>
            <a:endParaRPr lang="fr-FR" noProof="0" dirty="0"/>
          </a:p>
        </p:txBody>
      </p:sp>
    </p:spTree>
    <p:extLst>
      <p:ext uri="{BB962C8B-B14F-4D97-AF65-F5344CB8AC3E}">
        <p14:creationId xmlns:p14="http://schemas.microsoft.com/office/powerpoint/2010/main" val="3266503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2A7F405-2652-4BEF-A9E4-BCBF252A1AC2}"/>
              </a:ext>
            </a:extLst>
          </p:cNvPr>
          <p:cNvSpPr>
            <a:spLocks noGrp="1"/>
          </p:cNvSpPr>
          <p:nvPr>
            <p:ph type="title"/>
          </p:nvPr>
        </p:nvSpPr>
        <p:spPr>
          <a:xfrm>
            <a:off x="839788" y="365125"/>
            <a:ext cx="10515600" cy="1325563"/>
          </a:xfrm>
        </p:spPr>
        <p:txBody>
          <a:bodyPr rtlCol="0"/>
          <a:lstStyle/>
          <a:p>
            <a:pPr rtl="0"/>
            <a:r>
              <a:rPr lang="fr-FR" noProof="0" smtClean="0"/>
              <a:t>Modifiez le style du titre</a:t>
            </a:r>
            <a:endParaRPr lang="fr-FR" noProof="0"/>
          </a:p>
        </p:txBody>
      </p:sp>
      <p:sp>
        <p:nvSpPr>
          <p:cNvPr id="3" name="Espace réservé du texte 2">
            <a:extLst>
              <a:ext uri="{FF2B5EF4-FFF2-40B4-BE49-F238E27FC236}">
                <a16:creationId xmlns:a16="http://schemas.microsoft.com/office/drawing/2014/main" id="{F8998658-AC9F-419A-9D28-703117D9C164}"/>
              </a:ext>
            </a:extLst>
          </p:cNvPr>
          <p:cNvSpPr>
            <a:spLocks noGrp="1"/>
          </p:cNvSpPr>
          <p:nvPr>
            <p:ph type="body" idx="1" hasCustomPrompt="1"/>
          </p:nvPr>
        </p:nvSpPr>
        <p:spPr>
          <a:xfrm>
            <a:off x="839788" y="1681163"/>
            <a:ext cx="5157787"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Modifiez les styles du texte du masque</a:t>
            </a:r>
          </a:p>
        </p:txBody>
      </p:sp>
      <p:sp>
        <p:nvSpPr>
          <p:cNvPr id="4" name="Espace réservé du contenu 3">
            <a:extLst>
              <a:ext uri="{FF2B5EF4-FFF2-40B4-BE49-F238E27FC236}">
                <a16:creationId xmlns:a16="http://schemas.microsoft.com/office/drawing/2014/main" id="{997BF43B-ACB8-4022-9478-4B58FB2AC89A}"/>
              </a:ext>
            </a:extLst>
          </p:cNvPr>
          <p:cNvSpPr>
            <a:spLocks noGrp="1"/>
          </p:cNvSpPr>
          <p:nvPr>
            <p:ph sz="half" idx="2" hasCustomPrompt="1"/>
          </p:nvPr>
        </p:nvSpPr>
        <p:spPr>
          <a:xfrm>
            <a:off x="839788" y="2505075"/>
            <a:ext cx="5157787" cy="3684588"/>
          </a:xfrm>
        </p:spPr>
        <p:txBody>
          <a:bodyPr rtlCol="0"/>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5" name="Espace réservé du texte 4">
            <a:extLst>
              <a:ext uri="{FF2B5EF4-FFF2-40B4-BE49-F238E27FC236}">
                <a16:creationId xmlns:a16="http://schemas.microsoft.com/office/drawing/2014/main" id="{4B47381A-DF82-4E57-86F2-79DDC1FDB83A}"/>
              </a:ext>
            </a:extLst>
          </p:cNvPr>
          <p:cNvSpPr>
            <a:spLocks noGrp="1"/>
          </p:cNvSpPr>
          <p:nvPr>
            <p:ph type="body" sz="quarter" idx="3" hasCustomPrompt="1"/>
          </p:nvPr>
        </p:nvSpPr>
        <p:spPr>
          <a:xfrm>
            <a:off x="6172200" y="1681163"/>
            <a:ext cx="5183188"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Modifiez les styles du texte du masque</a:t>
            </a:r>
          </a:p>
        </p:txBody>
      </p:sp>
      <p:sp>
        <p:nvSpPr>
          <p:cNvPr id="6" name="Espace réservé du contenu 5">
            <a:extLst>
              <a:ext uri="{FF2B5EF4-FFF2-40B4-BE49-F238E27FC236}">
                <a16:creationId xmlns:a16="http://schemas.microsoft.com/office/drawing/2014/main" id="{E295A9D4-5434-4053-BEF7-D8D6112F6842}"/>
              </a:ext>
            </a:extLst>
          </p:cNvPr>
          <p:cNvSpPr>
            <a:spLocks noGrp="1"/>
          </p:cNvSpPr>
          <p:nvPr>
            <p:ph sz="quarter" idx="4" hasCustomPrompt="1"/>
          </p:nvPr>
        </p:nvSpPr>
        <p:spPr>
          <a:xfrm>
            <a:off x="6172200" y="2505075"/>
            <a:ext cx="5183188" cy="3684588"/>
          </a:xfrm>
        </p:spPr>
        <p:txBody>
          <a:bodyPr rtlCol="0"/>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7" name="Espace réservé de la date 6">
            <a:extLst>
              <a:ext uri="{FF2B5EF4-FFF2-40B4-BE49-F238E27FC236}">
                <a16:creationId xmlns:a16="http://schemas.microsoft.com/office/drawing/2014/main" id="{5A2203A2-768C-4C32-B8C9-5731FBE96FE5}"/>
              </a:ext>
            </a:extLst>
          </p:cNvPr>
          <p:cNvSpPr>
            <a:spLocks noGrp="1"/>
          </p:cNvSpPr>
          <p:nvPr>
            <p:ph type="dt" sz="half" idx="10"/>
          </p:nvPr>
        </p:nvSpPr>
        <p:spPr/>
        <p:txBody>
          <a:bodyPr rtlCol="0"/>
          <a:lstStyle/>
          <a:p>
            <a:pPr rtl="0"/>
            <a:fld id="{EBBA0E9B-F604-4365-85FA-B7B4BDBA38E2}" type="datetime1">
              <a:rPr lang="fr-FR" noProof="0" smtClean="0"/>
              <a:t>24/11/2021</a:t>
            </a:fld>
            <a:endParaRPr lang="fr-FR" noProof="0" dirty="0"/>
          </a:p>
        </p:txBody>
      </p:sp>
      <p:sp>
        <p:nvSpPr>
          <p:cNvPr id="8" name="Espace réservé du pied de page 7">
            <a:extLst>
              <a:ext uri="{FF2B5EF4-FFF2-40B4-BE49-F238E27FC236}">
                <a16:creationId xmlns:a16="http://schemas.microsoft.com/office/drawing/2014/main" id="{217F5DD0-FF5E-4C8E-BF51-AAA6F15FFC45}"/>
              </a:ext>
            </a:extLst>
          </p:cNvPr>
          <p:cNvSpPr>
            <a:spLocks noGrp="1"/>
          </p:cNvSpPr>
          <p:nvPr>
            <p:ph type="ftr" sz="quarter" idx="11"/>
          </p:nvPr>
        </p:nvSpPr>
        <p:spPr/>
        <p:txBody>
          <a:bodyPr rtlCol="0"/>
          <a:lstStyle/>
          <a:p>
            <a:pPr rtl="0"/>
            <a:endParaRPr lang="fr-FR" noProof="0" dirty="0"/>
          </a:p>
        </p:txBody>
      </p:sp>
      <p:sp>
        <p:nvSpPr>
          <p:cNvPr id="9" name="Espace réservé du numéro de diapositive 8">
            <a:extLst>
              <a:ext uri="{FF2B5EF4-FFF2-40B4-BE49-F238E27FC236}">
                <a16:creationId xmlns:a16="http://schemas.microsoft.com/office/drawing/2014/main" id="{9CB89CD3-37F2-4CFC-B1A1-898657145547}"/>
              </a:ext>
            </a:extLst>
          </p:cNvPr>
          <p:cNvSpPr>
            <a:spLocks noGrp="1"/>
          </p:cNvSpPr>
          <p:nvPr>
            <p:ph type="sldNum" sz="quarter" idx="12"/>
          </p:nvPr>
        </p:nvSpPr>
        <p:spPr/>
        <p:txBody>
          <a:bodyPr rtlCol="0"/>
          <a:lstStyle/>
          <a:p>
            <a:pPr rtl="0"/>
            <a:fld id="{8A717781-12D9-4CDB-9AAE-83636CBD66D6}" type="slidenum">
              <a:rPr lang="fr-FR" noProof="0" smtClean="0"/>
              <a:t>‹N°›</a:t>
            </a:fld>
            <a:endParaRPr lang="fr-FR" noProof="0" dirty="0"/>
          </a:p>
        </p:txBody>
      </p:sp>
    </p:spTree>
    <p:extLst>
      <p:ext uri="{BB962C8B-B14F-4D97-AF65-F5344CB8AC3E}">
        <p14:creationId xmlns:p14="http://schemas.microsoft.com/office/powerpoint/2010/main" val="37845051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61A9A825-7557-4500-8CCD-1373C95FFBE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pPr rtl="0"/>
            <a:r>
              <a:rPr lang="fr-FR" noProof="0"/>
              <a:t>Modifiez le style du titre</a:t>
            </a:r>
          </a:p>
        </p:txBody>
      </p:sp>
      <p:sp>
        <p:nvSpPr>
          <p:cNvPr id="3" name="Espace réservé du texte 2">
            <a:extLst>
              <a:ext uri="{FF2B5EF4-FFF2-40B4-BE49-F238E27FC236}">
                <a16:creationId xmlns:a16="http://schemas.microsoft.com/office/drawing/2014/main" id="{84C4F931-B635-4B85-BE10-74008338EEF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4" name="Espace réservé de la date 3">
            <a:extLst>
              <a:ext uri="{FF2B5EF4-FFF2-40B4-BE49-F238E27FC236}">
                <a16:creationId xmlns:a16="http://schemas.microsoft.com/office/drawing/2014/main" id="{159AE95C-FC17-478C-AA9E-710213A4FD4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rtl="0"/>
            <a:fld id="{9B0D7523-5A7F-452E-B8B8-26D6C19DEE97}" type="datetime1">
              <a:rPr lang="fr-FR" noProof="0" smtClean="0"/>
              <a:t>24/11/2021</a:t>
            </a:fld>
            <a:endParaRPr lang="fr-FR" noProof="0" dirty="0"/>
          </a:p>
        </p:txBody>
      </p:sp>
      <p:sp>
        <p:nvSpPr>
          <p:cNvPr id="5" name="Espace réservé du pied de page 4">
            <a:extLst>
              <a:ext uri="{FF2B5EF4-FFF2-40B4-BE49-F238E27FC236}">
                <a16:creationId xmlns:a16="http://schemas.microsoft.com/office/drawing/2014/main" id="{15D4E31F-5B11-490E-AD3F-BE92E0F2DF1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rtl="0"/>
            <a:endParaRPr lang="fr-FR" noProof="0" dirty="0"/>
          </a:p>
        </p:txBody>
      </p:sp>
      <p:sp>
        <p:nvSpPr>
          <p:cNvPr id="6" name="Espace réservé du numéro de diapositive 5">
            <a:extLst>
              <a:ext uri="{FF2B5EF4-FFF2-40B4-BE49-F238E27FC236}">
                <a16:creationId xmlns:a16="http://schemas.microsoft.com/office/drawing/2014/main" id="{6FBDD7FA-F9F4-4DC4-9791-ACD495680E0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rtl="0"/>
            <a:fld id="{8A717781-12D9-4CDB-9AAE-83636CBD66D6}" type="slidenum">
              <a:rPr lang="fr-FR" noProof="0" smtClean="0"/>
              <a:t>‹N°›</a:t>
            </a:fld>
            <a:endParaRPr lang="fr-FR" noProof="0" dirty="0"/>
          </a:p>
        </p:txBody>
      </p:sp>
    </p:spTree>
    <p:extLst>
      <p:ext uri="{BB962C8B-B14F-4D97-AF65-F5344CB8AC3E}">
        <p14:creationId xmlns:p14="http://schemas.microsoft.com/office/powerpoint/2010/main" val="1034248158"/>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61" r:id="rId3"/>
    <p:sldLayoutId id="2147483662" r:id="rId4"/>
    <p:sldLayoutId id="2147483663" r:id="rId5"/>
    <p:sldLayoutId id="2147483650" r:id="rId6"/>
    <p:sldLayoutId id="2147483651" r:id="rId7"/>
    <p:sldLayoutId id="2147483652" r:id="rId8"/>
    <p:sldLayoutId id="2147483653" r:id="rId9"/>
    <p:sldLayoutId id="2147483654" r:id="rId10"/>
    <p:sldLayoutId id="2147483655" r:id="rId11"/>
    <p:sldLayoutId id="2147483656" r:id="rId12"/>
    <p:sldLayoutId id="2147483657" r:id="rId13"/>
    <p:sldLayoutId id="2147483658" r:id="rId14"/>
    <p:sldLayoutId id="2147483659" r:id="rId15"/>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https://www.remix3d.com/discover?section=63ea3801b50e4555b3ecfe84eba265ad" TargetMode="External"/><Relationship Id="rId3" Type="http://schemas.microsoft.com/office/2017/06/relationships/model3d" Target="../media/model3d1.glb"/><Relationship Id="rId7" Type="http://schemas.openxmlformats.org/officeDocument/2006/relationships/hyperlink" Target="https://support.office.com/fr-FR/article/Using-3D-Models-in-Office-2016-ec5feb79-b0af-47f6-a885-151fcc88ac0a"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hyperlink" Target="https://products.office.com/fr-fr/home" TargetMode="External"/><Relationship Id="rId5" Type="http://schemas.openxmlformats.org/officeDocument/2006/relationships/image" Target="../media/image10.png"/><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microsoft.com/office/2017/06/relationships/model3d" Target="../media/model3d1.glb"/><Relationship Id="rId7" Type="http://schemas.openxmlformats.org/officeDocument/2006/relationships/image" Target="../media/image11.emf"/><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customXml" Target="../ink/ink26.xml"/><Relationship Id="rId5" Type="http://schemas.openxmlformats.org/officeDocument/2006/relationships/image" Target="../media/image11.png"/><Relationship Id="rId4" Type="http://schemas.openxmlformats.org/officeDocument/2006/relationships/image" Target="../media/image11.png"/></Relationships>
</file>

<file path=ppt/slides/_rels/slide3.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customXml" Target="../ink/ink27.xml"/><Relationship Id="rId7"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microsoft.com/office/2017/06/relationships/model3d" Target="../media/model3d1.glb"/><Relationship Id="rId5" Type="http://schemas.openxmlformats.org/officeDocument/2006/relationships/image" Target="../media/image8.png"/><Relationship Id="rId4" Type="http://schemas.openxmlformats.org/officeDocument/2006/relationships/image" Target="../media/image11.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customXml" Target="../ink/ink28.xml"/><Relationship Id="rId7"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6.png"/><Relationship Id="rId5" Type="http://schemas.microsoft.com/office/2017/06/relationships/model3d" Target="../media/model3d1.glb"/><Relationship Id="rId4" Type="http://schemas.openxmlformats.org/officeDocument/2006/relationships/image" Target="../media/image11.emf"/></Relationships>
</file>

<file path=ppt/slides/_rels/slide6.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m3d="http://schemas.microsoft.com/office/drawing/2017/model3d" xmlns="" Requires="am3d">
          <p:graphicFrame>
            <p:nvGraphicFramePr>
              <p:cNvPr id="7" name="Modèle 3D 6" descr="Télescope Hubble dans l’espace">
                <a:extLst>
                  <a:ext uri="{FF2B5EF4-FFF2-40B4-BE49-F238E27FC236}">
                    <a16:creationId xmlns:a16="http://schemas.microsoft.com/office/drawing/2014/main" id="{B7E86135-7738-4F94-8D30-FA8384C9A4ED}"/>
                  </a:ext>
                </a:extLst>
              </p:cNvPr>
              <p:cNvGraphicFramePr>
                <a:graphicFrameLocks noChangeAspect="1"/>
              </p:cNvGraphicFramePr>
              <p:nvPr>
                <p:extLst>
                  <p:ext uri="{D42A27DB-BD31-4B8C-83A1-F6EECF244321}">
                    <p14:modId xmlns:p14="http://schemas.microsoft.com/office/powerpoint/2010/main" val="1707341619"/>
                  </p:ext>
                </p:extLst>
              </p:nvPr>
            </p:nvGraphicFramePr>
            <p:xfrm>
              <a:off x="4347382" y="-969161"/>
              <a:ext cx="9175484" cy="10288913"/>
            </p:xfrm>
            <a:graphic>
              <a:graphicData uri="http://schemas.microsoft.com/office/drawing/2017/model3d">
                <am3d:model3d r:embed="rId3">
                  <am3d:spPr>
                    <a:xfrm>
                      <a:off x="0" y="0"/>
                      <a:ext cx="9175484" cy="10288913"/>
                    </a:xfrm>
                    <a:prstGeom prst="rect">
                      <a:avLst/>
                    </a:prstGeom>
                  </am3d:spPr>
                  <am3d:camera>
                    <am3d:pos x="0" y="0" z="67286916"/>
                    <am3d:up dx="0" dy="36000000" dz="0"/>
                    <am3d:lookAt x="0" y="0" z="0"/>
                    <am3d:perspective fov="2700000"/>
                  </am3d:camera>
                  <am3d:trans>
                    <am3d:meterPerModelUnit n="6129" d="1000000"/>
                    <am3d:preTrans dx="-25184794" dy="-14200281" dz="1"/>
                    <am3d:scale>
                      <am3d:sx n="1000000" d="1000000"/>
                      <am3d:sy n="1000000" d="1000000"/>
                      <am3d:sz n="1000000" d="1000000"/>
                    </am3d:scale>
                    <am3d:rot ax="-9410996" ay="-1452218" az="10203455"/>
                    <am3d:postTrans dx="0" dy="0" dz="0"/>
                  </am3d:trans>
                  <am3d:raster rName="Office3DRenderer" rVer="16.0.8326">
                    <am3d:blip r:embed="rId4"/>
                  </am3d:raster>
                  <am3d:objViewport viewportSz="10700736"/>
                  <am3d:ambientLight>
                    <am3d:clr>
                      <a:scrgbClr r="50000" g="50000" b="50000"/>
                    </am3d:clr>
                    <am3d:illuminance n="1000000" d="1000000"/>
                  </am3d:ambientLight>
                  <am3d:ptLight rad="0">
                    <am3d:clr>
                      <a:scrgbClr r="100000" g="75000" b="50000"/>
                    </am3d:clr>
                    <am3d:intensity n="9765625" d="1000000"/>
                    <am3d:pos x="-21960000" y="70920001" z="-16343999"/>
                  </am3d:ptLight>
                  <am3d:ptLight rad="0">
                    <am3d:clr>
                      <a:scrgbClr r="40000" g="60000" b="95000"/>
                    </am3d:clr>
                    <am3d:intensity n="12250000" d="1000000"/>
                    <am3d:pos x="37964097" y="51130435" z="-57631977"/>
                  </am3d:ptLight>
                  <am3d:ptLight rad="0">
                    <am3d:clr>
                      <a:scrgbClr r="86837" g="72700" b="100000"/>
                    </am3d:clr>
                    <am3d:intensity n="3125000" d="1000000"/>
                    <am3d:pos x="37739127" y="58056624" z="34769642"/>
                  </am3d:ptLight>
                </am3d:model3d>
              </a:graphicData>
            </a:graphic>
          </p:graphicFrame>
        </mc:Choice>
        <mc:Fallback>
          <p:pic>
            <p:nvPicPr>
              <p:cNvPr id="7" name="Modèle 3D 6" descr="Télescope Hubble dans l’espace">
                <a:extLst>
                  <a:ext uri="{FF2B5EF4-FFF2-40B4-BE49-F238E27FC236}">
                    <a16:creationId xmlns:a16="http://schemas.microsoft.com/office/drawing/2014/main" id="{B7E86135-7738-4F94-8D30-FA8384C9A4ED}"/>
                  </a:ext>
                </a:extLst>
              </p:cNvPr>
              <p:cNvPicPr>
                <a:picLocks noGrp="1" noRot="1" noChangeAspect="1" noMove="1" noResize="1" noEditPoints="1" noAdjustHandles="1" noChangeArrowheads="1" noChangeShapeType="1" noCrop="1"/>
              </p:cNvPicPr>
              <p:nvPr/>
            </p:nvPicPr>
            <p:blipFill>
              <a:blip r:embed="rId5"/>
              <a:stretch>
                <a:fillRect/>
              </a:stretch>
            </p:blipFill>
            <p:spPr>
              <a:xfrm>
                <a:off x="4347382" y="-969161"/>
                <a:ext cx="9175484" cy="10288913"/>
              </a:xfrm>
              <a:prstGeom prst="rect">
                <a:avLst/>
              </a:prstGeom>
            </p:spPr>
          </p:pic>
        </mc:Fallback>
      </mc:AlternateContent>
      <p:sp>
        <p:nvSpPr>
          <p:cNvPr id="6" name="Sous-titre 2">
            <a:extLst>
              <a:ext uri="{FF2B5EF4-FFF2-40B4-BE49-F238E27FC236}">
                <a16:creationId xmlns:a16="http://schemas.microsoft.com/office/drawing/2014/main" id="{75391B8C-35E3-4CD3-80EA-927BBA230F9A}"/>
              </a:ext>
            </a:extLst>
          </p:cNvPr>
          <p:cNvSpPr txBox="1">
            <a:spLocks/>
          </p:cNvSpPr>
          <p:nvPr/>
        </p:nvSpPr>
        <p:spPr>
          <a:xfrm>
            <a:off x="214874" y="3241878"/>
            <a:ext cx="3760738" cy="3125671"/>
          </a:xfrm>
          <a:prstGeom prst="rect">
            <a:avLst/>
          </a:prstGeom>
        </p:spPr>
        <p:txBody>
          <a:bodyPr rtlCol="0">
            <a:noAutofit/>
          </a:bodyPr>
          <a:lstStyle>
            <a:lvl1pPr marL="0" indent="0" algn="l" defTabSz="914400" rtl="0" eaLnBrk="1" latinLnBrk="0" hangingPunct="1">
              <a:lnSpc>
                <a:spcPct val="110000"/>
              </a:lnSpc>
              <a:spcBef>
                <a:spcPts val="1000"/>
              </a:spcBef>
              <a:buFont typeface="Arial" panose="020B0604020202020204" pitchFamily="34" charset="0"/>
              <a:buNone/>
              <a:defRPr sz="1300" kern="1200">
                <a:solidFill>
                  <a:schemeClr val="bg1"/>
                </a:solidFill>
                <a:latin typeface="Segoe UI Light" panose="020B0502040204020203" pitchFamily="34" charset="0"/>
                <a:ea typeface="+mn-ea"/>
                <a:cs typeface="Segoe UI Light" panose="020B0502040204020203"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fr-FR" dirty="0"/>
              <a:t>Les </a:t>
            </a:r>
            <a:r>
              <a:rPr lang="fr-FR" u="sng" dirty="0">
                <a:hlinkClick r:id="rId6"/>
              </a:rPr>
              <a:t>abonnés Office 365</a:t>
            </a:r>
            <a:r>
              <a:rPr lang="fr-FR" dirty="0"/>
              <a:t> peuvent ajouter des modèles 3D à des documents, puis les faire pivoter jusqu’à obtenir l’angle de vue approprié. Si vous n’avez pas d’abonnement, le document affiche une seule vue.</a:t>
            </a:r>
          </a:p>
          <a:p>
            <a:pPr rtl="0"/>
            <a:r>
              <a:rPr lang="fr-FR" dirty="0"/>
              <a:t>Ce modèle inclut des exemples de différentes vues du même modèle 3D. Essayez d’ajuster les vues ou d’ajouter de nouveaux modèles. </a:t>
            </a:r>
            <a:r>
              <a:rPr lang="fr-FR" u="sng" dirty="0">
                <a:hlinkClick r:id="rId7"/>
              </a:rPr>
              <a:t>Découvrez comment procéder.</a:t>
            </a:r>
            <a:endParaRPr lang="fr-FR" u="sng" dirty="0"/>
          </a:p>
          <a:p>
            <a:pPr rtl="0"/>
            <a:r>
              <a:rPr lang="fr-FR" dirty="0"/>
              <a:t>Partagez votre créativité avec la communauté Remix 3D en ajoutant vos propres modèles 3D via la page </a:t>
            </a:r>
            <a:r>
              <a:rPr lang="fr-FR" u="sng" dirty="0">
                <a:hlinkClick r:id="rId8"/>
              </a:rPr>
              <a:t>Remix3D.com</a:t>
            </a:r>
            <a:r>
              <a:rPr lang="fr-FR" dirty="0"/>
              <a:t>.</a:t>
            </a:r>
          </a:p>
          <a:p>
            <a:pPr rtl="0"/>
            <a:endParaRPr lang="fr-FR" u="sng" dirty="0"/>
          </a:p>
        </p:txBody>
      </p:sp>
      <p:sp>
        <p:nvSpPr>
          <p:cNvPr id="8" name="Titre 1">
            <a:extLst>
              <a:ext uri="{FF2B5EF4-FFF2-40B4-BE49-F238E27FC236}">
                <a16:creationId xmlns:a16="http://schemas.microsoft.com/office/drawing/2014/main" id="{F5CE1E26-F327-4E29-A88F-28FD89D74C0F}"/>
              </a:ext>
            </a:extLst>
          </p:cNvPr>
          <p:cNvSpPr txBox="1">
            <a:spLocks/>
          </p:cNvSpPr>
          <p:nvPr/>
        </p:nvSpPr>
        <p:spPr>
          <a:xfrm>
            <a:off x="214874" y="2619875"/>
            <a:ext cx="9144000" cy="495232"/>
          </a:xfrm>
          <a:prstGeom prst="rect">
            <a:avLst/>
          </a:prstGeom>
        </p:spPr>
        <p:txBody>
          <a:bodyPr rtlCol="0" anchor="t">
            <a:normAutofit/>
          </a:bodyPr>
          <a:lstStyle>
            <a:lvl1pPr algn="l" defTabSz="914400" rtl="0" eaLnBrk="1" latinLnBrk="0" hangingPunct="1">
              <a:lnSpc>
                <a:spcPct val="90000"/>
              </a:lnSpc>
              <a:spcBef>
                <a:spcPct val="0"/>
              </a:spcBef>
              <a:buNone/>
              <a:defRPr sz="2600" kern="1200">
                <a:solidFill>
                  <a:srgbClr val="408E93"/>
                </a:solidFill>
                <a:latin typeface="Agency FB" panose="020B0503020202020204" pitchFamily="34" charset="0"/>
                <a:ea typeface="+mj-ea"/>
                <a:cs typeface="Segoe UI Light" panose="020B0502040204020203" pitchFamily="34" charset="0"/>
              </a:defRPr>
            </a:lvl1pPr>
          </a:lstStyle>
          <a:p>
            <a:pPr rtl="0"/>
            <a:r>
              <a:rPr lang="fr-FR" dirty="0"/>
              <a:t>À propos de ce support de présentation</a:t>
            </a:r>
          </a:p>
        </p:txBody>
      </p:sp>
      <p:cxnSp>
        <p:nvCxnSpPr>
          <p:cNvPr id="10" name="Connecteur droit 9" descr="Connecteur droit">
            <a:extLst>
              <a:ext uri="{FF2B5EF4-FFF2-40B4-BE49-F238E27FC236}">
                <a16:creationId xmlns:a16="http://schemas.microsoft.com/office/drawing/2014/main" id="{8DD09D74-9705-41D5-A824-7DDFCB3501D4}"/>
              </a:ext>
            </a:extLst>
          </p:cNvPr>
          <p:cNvCxnSpPr>
            <a:cxnSpLocks/>
          </p:cNvCxnSpPr>
          <p:nvPr/>
        </p:nvCxnSpPr>
        <p:spPr>
          <a:xfrm>
            <a:off x="264688" y="3087962"/>
            <a:ext cx="4190934" cy="0"/>
          </a:xfrm>
          <a:prstGeom prst="line">
            <a:avLst/>
          </a:prstGeom>
          <a:ln>
            <a:solidFill>
              <a:schemeClr val="bg1"/>
            </a:solidFill>
            <a:prstDash val="sysDash"/>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82405369"/>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m3d="http://schemas.microsoft.com/office/drawing/2017/model3d" xmlns="" Requires="am3d">
          <p:graphicFrame>
            <p:nvGraphicFramePr>
              <p:cNvPr id="6" name="Modèle 3D 5" descr="Vue de face du télescope Hubble alimenté par six batteries nickel-hydrogène qui fournissent à l’engin spatial l’énergie nécessaire pendant le parcours de son orbite">
                <a:extLst>
                  <a:ext uri="{FF2B5EF4-FFF2-40B4-BE49-F238E27FC236}">
                    <a16:creationId xmlns:a16="http://schemas.microsoft.com/office/drawing/2014/main" id="{B7E86135-7738-4F94-8D30-FA8384C9A4ED}"/>
                  </a:ext>
                </a:extLst>
              </p:cNvPr>
              <p:cNvGraphicFramePr>
                <a:graphicFrameLocks noChangeAspect="1"/>
              </p:cNvGraphicFramePr>
              <p:nvPr>
                <p:extLst>
                  <p:ext uri="{D42A27DB-BD31-4B8C-83A1-F6EECF244321}">
                    <p14:modId xmlns:p14="http://schemas.microsoft.com/office/powerpoint/2010/main" val="3778279860"/>
                  </p:ext>
                </p:extLst>
              </p:nvPr>
            </p:nvGraphicFramePr>
            <p:xfrm>
              <a:off x="4264093" y="-3967423"/>
              <a:ext cx="8259059" cy="12683838"/>
            </p:xfrm>
            <a:graphic>
              <a:graphicData uri="http://schemas.microsoft.com/office/drawing/2017/model3d">
                <am3d:model3d r:embed="rId3">
                  <am3d:spPr>
                    <a:xfrm>
                      <a:off x="0" y="0"/>
                      <a:ext cx="8259059" cy="12683838"/>
                    </a:xfrm>
                    <a:prstGeom prst="rect">
                      <a:avLst/>
                    </a:prstGeom>
                  </am3d:spPr>
                  <am3d:camera>
                    <am3d:pos x="0" y="0" z="67286916"/>
                    <am3d:up dx="0" dy="36000000" dz="0"/>
                    <am3d:lookAt x="0" y="0" z="0"/>
                    <am3d:perspective fov="2700000"/>
                  </am3d:camera>
                  <am3d:trans>
                    <am3d:meterPerModelUnit n="6129" d="1000000"/>
                    <am3d:preTrans dx="-25184794" dy="-14200281" dz="1"/>
                    <am3d:scale>
                      <am3d:sx n="1000000" d="1000000"/>
                      <am3d:sy n="1000000" d="1000000"/>
                      <am3d:sz n="1000000" d="1000000"/>
                    </am3d:scale>
                    <am3d:rot ax="5400001"/>
                    <am3d:postTrans dx="0" dy="0" dz="0"/>
                  </am3d:trans>
                  <am3d:raster rName="Office3DRenderer" rVer="16.0.8326">
                    <am3d:blip r:embed="rId4"/>
                  </am3d:raster>
                  <am3d:objViewport viewportSz="15494873"/>
                  <am3d:ambientLight>
                    <am3d:clr>
                      <a:scrgbClr r="50000" g="50000" b="50000"/>
                    </am3d:clr>
                    <am3d:illuminance n="1000000" d="1000000"/>
                  </am3d:ambientLight>
                  <am3d:ptLight rad="0">
                    <am3d:clr>
                      <a:scrgbClr r="100000" g="75000" b="50000"/>
                    </am3d:clr>
                    <am3d:intensity n="9765625" d="1000000"/>
                    <am3d:pos x="-21960000" y="70920001" z="-16343999"/>
                  </am3d:ptLight>
                  <am3d:ptLight rad="0">
                    <am3d:clr>
                      <a:scrgbClr r="40000" g="60000" b="95000"/>
                    </am3d:clr>
                    <am3d:intensity n="12250000" d="1000000"/>
                    <am3d:pos x="37964097" y="51130435" z="-57631977"/>
                  </am3d:ptLight>
                  <am3d:ptLight rad="0">
                    <am3d:clr>
                      <a:scrgbClr r="86837" g="72700" b="100000"/>
                    </am3d:clr>
                    <am3d:intensity n="3125000" d="1000000"/>
                    <am3d:pos x="37739127" y="58056624" z="34769642"/>
                  </am3d:ptLight>
                </am3d:model3d>
              </a:graphicData>
            </a:graphic>
          </p:graphicFrame>
        </mc:Choice>
        <mc:Fallback>
          <p:pic>
            <p:nvPicPr>
              <p:cNvPr id="6" name="Modèle 3D 5" descr="Vue de face du télescope Hubble alimenté par six batteries nickel-hydrogène qui fournissent à l’engin spatial l’énergie nécessaire pendant le parcours de son orbite">
                <a:extLst>
                  <a:ext uri="{FF2B5EF4-FFF2-40B4-BE49-F238E27FC236}">
                    <a16:creationId xmlns:a16="http://schemas.microsoft.com/office/drawing/2014/main" id="{B7E86135-7738-4F94-8D30-FA8384C9A4ED}"/>
                  </a:ext>
                </a:extLst>
              </p:cNvPr>
              <p:cNvPicPr>
                <a:picLocks noGrp="1" noRot="1" noChangeAspect="1" noMove="1" noResize="1" noEditPoints="1" noAdjustHandles="1" noChangeArrowheads="1" noChangeShapeType="1" noCrop="1"/>
              </p:cNvPicPr>
              <p:nvPr/>
            </p:nvPicPr>
            <p:blipFill>
              <a:blip r:embed="rId5"/>
              <a:stretch>
                <a:fillRect/>
              </a:stretch>
            </p:blipFill>
            <p:spPr>
              <a:xfrm>
                <a:off x="4264093" y="-3967423"/>
                <a:ext cx="8259059" cy="12683838"/>
              </a:xfrm>
              <a:prstGeom prst="rect">
                <a:avLst/>
              </a:prstGeom>
            </p:spPr>
          </p:pic>
        </mc:Fallback>
      </mc:AlternateContent>
      <p:sp>
        <p:nvSpPr>
          <p:cNvPr id="2" name="Titre 1">
            <a:extLst>
              <a:ext uri="{FF2B5EF4-FFF2-40B4-BE49-F238E27FC236}">
                <a16:creationId xmlns:a16="http://schemas.microsoft.com/office/drawing/2014/main" id="{B44A5B7E-0F58-488F-B149-1D1DC9B6B9AA}"/>
              </a:ext>
            </a:extLst>
          </p:cNvPr>
          <p:cNvSpPr>
            <a:spLocks noGrp="1"/>
          </p:cNvSpPr>
          <p:nvPr>
            <p:ph type="ctrTitle"/>
          </p:nvPr>
        </p:nvSpPr>
        <p:spPr>
          <a:xfrm>
            <a:off x="932985" y="1891797"/>
            <a:ext cx="9144000" cy="495232"/>
          </a:xfrm>
        </p:spPr>
        <p:txBody>
          <a:bodyPr rtlCol="0"/>
          <a:lstStyle/>
          <a:p>
            <a:pPr rtl="0"/>
            <a:r>
              <a:rPr lang="fr-FR" dirty="0"/>
              <a:t>PANNEAUX SOLAIRES</a:t>
            </a:r>
          </a:p>
        </p:txBody>
      </p:sp>
      <p:sp>
        <p:nvSpPr>
          <p:cNvPr id="3" name="Sous-titre 2">
            <a:extLst>
              <a:ext uri="{FF2B5EF4-FFF2-40B4-BE49-F238E27FC236}">
                <a16:creationId xmlns:a16="http://schemas.microsoft.com/office/drawing/2014/main" id="{1811CCB4-5A42-4506-A2DE-4A66CDA93F09}"/>
              </a:ext>
            </a:extLst>
          </p:cNvPr>
          <p:cNvSpPr>
            <a:spLocks noGrp="1"/>
          </p:cNvSpPr>
          <p:nvPr>
            <p:ph type="subTitle" idx="1"/>
          </p:nvPr>
        </p:nvSpPr>
        <p:spPr>
          <a:xfrm>
            <a:off x="932984" y="2480849"/>
            <a:ext cx="3762375" cy="4021205"/>
          </a:xfrm>
        </p:spPr>
        <p:txBody>
          <a:bodyPr rtlCol="0"/>
          <a:lstStyle/>
          <a:p>
            <a:pPr rtl="0">
              <a:lnSpc>
                <a:spcPct val="110000"/>
              </a:lnSpc>
            </a:pPr>
            <a:r>
              <a:rPr lang="fr-FR" dirty="0"/>
              <a:t>Le télescope Hubble, qui doit son nom au célèbre astronome américain Edwin Hubble, est alimenté par six batteries nickel-hydrogène qui fournissent à l’engin spatial l’énergie nécessaire pour parcourir son orbite quand il évolue dans l’ombre de la Terre. L’instrumentation scientifique et les ordinateurs embarqués consomment quelque 2 800 watts, qui sont chargés à l’aide de deux panneaux solaires de 2,45 x 7,56 m.</a:t>
            </a:r>
          </a:p>
        </p:txBody>
      </p:sp>
      <mc:AlternateContent xmlns:mc="http://schemas.openxmlformats.org/markup-compatibility/2006" xmlns:p14="http://schemas.microsoft.com/office/powerpoint/2010/main">
        <mc:Choice Requires="p14">
          <p:contentPart p14:bwMode="auto" r:id="rId6">
            <p14:nvContentPartPr>
              <p14:cNvPr id="7" name="Ink 6" descr="Drawing point">
                <a:extLst>
                  <a:ext uri="{FF2B5EF4-FFF2-40B4-BE49-F238E27FC236}">
                    <a16:creationId xmlns:a16="http://schemas.microsoft.com/office/drawing/2014/main" id="{9FE62378-625A-40E4-A5E5-226DF2DDE541}"/>
                  </a:ext>
                </a:extLst>
              </p14:cNvPr>
              <p14:cNvContentPartPr/>
              <p14:nvPr/>
            </p14:nvContentPartPr>
            <p14:xfrm>
              <a:off x="3838395" y="7372005"/>
              <a:ext cx="360" cy="9720"/>
            </p14:xfrm>
          </p:contentPart>
        </mc:Choice>
        <mc:Fallback xmlns="">
          <p:pic>
            <p:nvPicPr>
              <p:cNvPr id="7" name="Dessin 6" descr="Point de dessin">
                <a:extLst>
                  <a:ext uri="{FF2B5EF4-FFF2-40B4-BE49-F238E27FC236}">
                    <a16:creationId xmlns:a16="http://schemas.microsoft.com/office/drawing/2014/main" id="{9FE62378-625A-40E4-A5E5-226DF2DDE541}"/>
                  </a:ext>
                </a:extLst>
              </p:cNvPr>
              <p:cNvPicPr/>
              <p:nvPr/>
            </p:nvPicPr>
            <p:blipFill>
              <a:blip r:embed="rId7"/>
              <a:stretch>
                <a:fillRect/>
              </a:stretch>
            </p:blipFill>
            <p:spPr>
              <a:xfrm>
                <a:off x="3829395" y="7363005"/>
                <a:ext cx="18000" cy="27360"/>
              </a:xfrm>
              <a:prstGeom prst="rect">
                <a:avLst/>
              </a:prstGeom>
            </p:spPr>
          </p:pic>
        </mc:Fallback>
      </mc:AlternateContent>
      <p:cxnSp>
        <p:nvCxnSpPr>
          <p:cNvPr id="12" name="Connecteur droit 11" descr="Connecteur droit">
            <a:extLst>
              <a:ext uri="{FF2B5EF4-FFF2-40B4-BE49-F238E27FC236}">
                <a16:creationId xmlns:a16="http://schemas.microsoft.com/office/drawing/2014/main" id="{54417E9A-885B-4AB5-82EC-43B6D9F71BAD}"/>
              </a:ext>
            </a:extLst>
          </p:cNvPr>
          <p:cNvCxnSpPr>
            <a:cxnSpLocks/>
          </p:cNvCxnSpPr>
          <p:nvPr/>
        </p:nvCxnSpPr>
        <p:spPr>
          <a:xfrm>
            <a:off x="966323" y="2358454"/>
            <a:ext cx="4396830" cy="0"/>
          </a:xfrm>
          <a:prstGeom prst="line">
            <a:avLst/>
          </a:prstGeom>
          <a:ln>
            <a:solidFill>
              <a:schemeClr val="bg1"/>
            </a:solidFill>
            <a:prstDash val="sysDash"/>
            <a:tailEnd type="none"/>
          </a:ln>
        </p:spPr>
        <p:style>
          <a:lnRef idx="1">
            <a:schemeClr val="accent1"/>
          </a:lnRef>
          <a:fillRef idx="0">
            <a:schemeClr val="accent1"/>
          </a:fillRef>
          <a:effectRef idx="0">
            <a:schemeClr val="accent1"/>
          </a:effectRef>
          <a:fontRef idx="minor">
            <a:schemeClr val="tx1"/>
          </a:fontRef>
        </p:style>
      </p:cxnSp>
      <p:pic>
        <p:nvPicPr>
          <p:cNvPr id="10" name="Image 9" descr="Point rouge entouré d’un cercle">
            <a:extLst>
              <a:ext uri="{FF2B5EF4-FFF2-40B4-BE49-F238E27FC236}">
                <a16:creationId xmlns:a16="http://schemas.microsoft.com/office/drawing/2014/main" id="{A6F0F6E8-910C-4141-A329-EB9A062328E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225041" y="2228044"/>
            <a:ext cx="276225" cy="276225"/>
          </a:xfrm>
          <a:prstGeom prst="rect">
            <a:avLst/>
          </a:prstGeom>
        </p:spPr>
      </p:pic>
    </p:spTree>
    <p:extLst>
      <p:ext uri="{BB962C8B-B14F-4D97-AF65-F5344CB8AC3E}">
        <p14:creationId xmlns:p14="http://schemas.microsoft.com/office/powerpoint/2010/main" val="2909007706"/>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44A5B7E-0F58-488F-B149-1D1DC9B6B9AA}"/>
              </a:ext>
            </a:extLst>
          </p:cNvPr>
          <p:cNvSpPr>
            <a:spLocks noGrp="1"/>
          </p:cNvSpPr>
          <p:nvPr>
            <p:ph type="ctrTitle"/>
          </p:nvPr>
        </p:nvSpPr>
        <p:spPr>
          <a:xfrm>
            <a:off x="1524000" y="1122363"/>
            <a:ext cx="9144000" cy="495232"/>
          </a:xfrm>
        </p:spPr>
        <p:txBody>
          <a:bodyPr rtlCol="0"/>
          <a:lstStyle/>
          <a:p>
            <a:pPr rtl="0"/>
            <a:r>
              <a:rPr lang="fr-FR" dirty="0"/>
              <a:t>ANTENNES DE TÉLÉCOMMUNICATIONS</a:t>
            </a:r>
          </a:p>
        </p:txBody>
      </p:sp>
      <p:sp>
        <p:nvSpPr>
          <p:cNvPr id="3" name="Sous-titre 2">
            <a:extLst>
              <a:ext uri="{FF2B5EF4-FFF2-40B4-BE49-F238E27FC236}">
                <a16:creationId xmlns:a16="http://schemas.microsoft.com/office/drawing/2014/main" id="{1811CCB4-5A42-4506-A2DE-4A66CDA93F09}"/>
              </a:ext>
            </a:extLst>
          </p:cNvPr>
          <p:cNvSpPr>
            <a:spLocks noGrp="1"/>
          </p:cNvSpPr>
          <p:nvPr>
            <p:ph type="subTitle" idx="1"/>
          </p:nvPr>
        </p:nvSpPr>
        <p:spPr>
          <a:xfrm>
            <a:off x="1523999" y="1711415"/>
            <a:ext cx="3762375" cy="4021205"/>
          </a:xfrm>
        </p:spPr>
        <p:txBody>
          <a:bodyPr rtlCol="0"/>
          <a:lstStyle/>
          <a:p>
            <a:pPr>
              <a:lnSpc>
                <a:spcPct val="110000"/>
              </a:lnSpc>
            </a:pPr>
            <a:r>
              <a:rPr lang="fr-FR" dirty="0"/>
              <a:t>À bord du télescope Hubble se trouvent deux émetteurs à bande S identiques. En 1998, l’un des émetteurs est tombé en panne. Toutefois, l’émetteur secondaire a pu faire face à la charge supplémentaire après un pivotement du télescope opéré afin de maintenir la communication. Les ondes radio converties à partir du système d’enregistrement sur support solide sont envoyées à un satellite de télécommunications de la NASA, qui relaie à son tour les informations vers la Terre.</a:t>
            </a:r>
          </a:p>
        </p:txBody>
      </p:sp>
      <mc:AlternateContent xmlns:mc="http://schemas.openxmlformats.org/markup-compatibility/2006" xmlns:p14="http://schemas.microsoft.com/office/powerpoint/2010/main">
        <mc:Choice Requires="p14">
          <p:contentPart p14:bwMode="auto" r:id="rId3">
            <p14:nvContentPartPr>
              <p14:cNvPr id="7" name="Ink 6" descr="Drawing point">
                <a:extLst>
                  <a:ext uri="{FF2B5EF4-FFF2-40B4-BE49-F238E27FC236}">
                    <a16:creationId xmlns:a16="http://schemas.microsoft.com/office/drawing/2014/main" id="{9FE62378-625A-40E4-A5E5-226DF2DDE541}"/>
                  </a:ext>
                </a:extLst>
              </p14:cNvPr>
              <p14:cNvContentPartPr/>
              <p14:nvPr/>
            </p14:nvContentPartPr>
            <p14:xfrm>
              <a:off x="3838395" y="7372005"/>
              <a:ext cx="360" cy="9720"/>
            </p14:xfrm>
          </p:contentPart>
        </mc:Choice>
        <mc:Fallback xmlns="">
          <p:pic>
            <p:nvPicPr>
              <p:cNvPr id="7" name="Dessin 6" descr="Point de dessin">
                <a:extLst>
                  <a:ext uri="{FF2B5EF4-FFF2-40B4-BE49-F238E27FC236}">
                    <a16:creationId xmlns:a16="http://schemas.microsoft.com/office/drawing/2014/main" id="{9FE62378-625A-40E4-A5E5-226DF2DDE541}"/>
                  </a:ext>
                </a:extLst>
              </p:cNvPr>
              <p:cNvPicPr/>
              <p:nvPr/>
            </p:nvPicPr>
            <p:blipFill>
              <a:blip r:embed="rId4"/>
              <a:stretch>
                <a:fillRect/>
              </a:stretch>
            </p:blipFill>
            <p:spPr>
              <a:xfrm>
                <a:off x="3829395" y="7363005"/>
                <a:ext cx="18000" cy="27360"/>
              </a:xfrm>
              <a:prstGeom prst="rect">
                <a:avLst/>
              </a:prstGeom>
            </p:spPr>
          </p:pic>
        </mc:Fallback>
      </mc:AlternateContent>
      <p:grpSp>
        <p:nvGrpSpPr>
          <p:cNvPr id="4" name="Groupe 3" descr="Connecteur droit et point rouge entouré d’un cercle">
            <a:extLst>
              <a:ext uri="{FF2B5EF4-FFF2-40B4-BE49-F238E27FC236}">
                <a16:creationId xmlns:a16="http://schemas.microsoft.com/office/drawing/2014/main" id="{D0B9750C-761C-4EEF-BCCB-9D64B77B41B6}"/>
              </a:ext>
            </a:extLst>
          </p:cNvPr>
          <p:cNvGrpSpPr/>
          <p:nvPr/>
        </p:nvGrpSpPr>
        <p:grpSpPr>
          <a:xfrm>
            <a:off x="1557338" y="1458610"/>
            <a:ext cx="5513866" cy="276225"/>
            <a:chOff x="1557338" y="1458610"/>
            <a:chExt cx="5513866" cy="276225"/>
          </a:xfrm>
        </p:grpSpPr>
        <p:cxnSp>
          <p:nvCxnSpPr>
            <p:cNvPr id="12" name="Connecteur droit 11">
              <a:extLst>
                <a:ext uri="{FF2B5EF4-FFF2-40B4-BE49-F238E27FC236}">
                  <a16:creationId xmlns:a16="http://schemas.microsoft.com/office/drawing/2014/main" id="{54417E9A-885B-4AB5-82EC-43B6D9F71BAD}"/>
                </a:ext>
              </a:extLst>
            </p:cNvPr>
            <p:cNvCxnSpPr/>
            <p:nvPr/>
          </p:nvCxnSpPr>
          <p:spPr>
            <a:xfrm>
              <a:off x="1557338" y="1589020"/>
              <a:ext cx="5362574" cy="0"/>
            </a:xfrm>
            <a:prstGeom prst="line">
              <a:avLst/>
            </a:prstGeom>
            <a:ln>
              <a:solidFill>
                <a:schemeClr val="bg1"/>
              </a:solidFill>
              <a:prstDash val="sysDash"/>
              <a:tailEnd type="none"/>
            </a:ln>
          </p:spPr>
          <p:style>
            <a:lnRef idx="1">
              <a:schemeClr val="accent1"/>
            </a:lnRef>
            <a:fillRef idx="0">
              <a:schemeClr val="accent1"/>
            </a:fillRef>
            <a:effectRef idx="0">
              <a:schemeClr val="accent1"/>
            </a:effectRef>
            <a:fontRef idx="minor">
              <a:schemeClr val="tx1"/>
            </a:fontRef>
          </p:style>
        </p:cxnSp>
        <p:pic>
          <p:nvPicPr>
            <p:cNvPr id="10" name="Image 9" descr="Point rouge entouré d’un cercle">
              <a:extLst>
                <a:ext uri="{FF2B5EF4-FFF2-40B4-BE49-F238E27FC236}">
                  <a16:creationId xmlns:a16="http://schemas.microsoft.com/office/drawing/2014/main" id="{A6F0F6E8-910C-4141-A329-EB9A062328E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94979" y="1458610"/>
              <a:ext cx="276225" cy="276225"/>
            </a:xfrm>
            <a:prstGeom prst="rect">
              <a:avLst/>
            </a:prstGeom>
          </p:spPr>
        </p:pic>
      </p:grpSp>
      <mc:AlternateContent xmlns:mc="http://schemas.openxmlformats.org/markup-compatibility/2006">
        <mc:Choice xmlns:am3d="http://schemas.microsoft.com/office/drawing/2017/model3d" xmlns="" Requires="am3d">
          <p:graphicFrame>
            <p:nvGraphicFramePr>
              <p:cNvPr id="13" name="Modèle 3D 12" descr="Télescope Hubble avec deux émetteurs dans la bande S identiques. ">
                <a:extLst>
                  <a:ext uri="{FF2B5EF4-FFF2-40B4-BE49-F238E27FC236}">
                    <a16:creationId xmlns:a16="http://schemas.microsoft.com/office/drawing/2014/main" id="{B7E86135-7738-4F94-8D30-FA8384C9A4ED}"/>
                  </a:ext>
                </a:extLst>
              </p:cNvPr>
              <p:cNvGraphicFramePr>
                <a:graphicFrameLocks noChangeAspect="1"/>
              </p:cNvGraphicFramePr>
              <p:nvPr>
                <p:extLst>
                  <p:ext uri="{D42A27DB-BD31-4B8C-83A1-F6EECF244321}">
                    <p14:modId xmlns:p14="http://schemas.microsoft.com/office/powerpoint/2010/main" val="3191565445"/>
                  </p:ext>
                </p:extLst>
              </p:nvPr>
            </p:nvGraphicFramePr>
            <p:xfrm>
              <a:off x="1491915" y="-2550694"/>
              <a:ext cx="14001900" cy="13716000"/>
            </p:xfrm>
            <a:graphic>
              <a:graphicData uri="http://schemas.microsoft.com/office/drawing/2017/model3d">
                <am3d:model3d r:embed="rId6">
                  <am3d:spPr>
                    <a:xfrm>
                      <a:off x="0" y="0"/>
                      <a:ext cx="14001900" cy="13716000"/>
                    </a:xfrm>
                    <a:prstGeom prst="rect">
                      <a:avLst/>
                    </a:prstGeom>
                  </am3d:spPr>
                  <am3d:camera>
                    <am3d:pos x="0" y="0" z="67286916"/>
                    <am3d:up dx="0" dy="36000000" dz="0"/>
                    <am3d:lookAt x="0" y="0" z="0"/>
                    <am3d:perspective fov="2700000"/>
                  </am3d:camera>
                  <am3d:trans>
                    <am3d:meterPerModelUnit n="6129" d="1000000"/>
                    <am3d:preTrans dx="-25184794" dy="-14200281" dz="1"/>
                    <am3d:scale>
                      <am3d:sx n="1000000" d="1000000"/>
                      <am3d:sy n="1000000" d="1000000"/>
                      <am3d:sz n="1000000" d="1000000"/>
                    </am3d:scale>
                    <am3d:rot ax="1870410" ay="-1759318" az="-990173"/>
                    <am3d:postTrans dx="0" dy="0" dz="0"/>
                  </am3d:trans>
                  <am3d:raster rName="Office3DRenderer" rVer="16.0.8326">
                    <am3d:blip r:embed="rId7"/>
                  </am3d:raster>
                  <am3d:objViewport viewportSz="13851107"/>
                  <am3d:ambientLight>
                    <am3d:clr>
                      <a:scrgbClr r="50000" g="50000" b="50000"/>
                    </am3d:clr>
                    <am3d:illuminance n="1000000" d="1000000"/>
                  </am3d:ambientLight>
                  <am3d:ptLight rad="0">
                    <am3d:clr>
                      <a:scrgbClr r="100000" g="75000" b="50000"/>
                    </am3d:clr>
                    <am3d:intensity n="9765625" d="1000000"/>
                    <am3d:pos x="-21960000" y="70920001" z="-16343999"/>
                  </am3d:ptLight>
                  <am3d:ptLight rad="0">
                    <am3d:clr>
                      <a:scrgbClr r="40000" g="60000" b="95000"/>
                    </am3d:clr>
                    <am3d:intensity n="12250000" d="1000000"/>
                    <am3d:pos x="37964097" y="51130435" z="-57631977"/>
                  </am3d:ptLight>
                  <am3d:ptLight rad="0">
                    <am3d:clr>
                      <a:scrgbClr r="86837" g="72700" b="100000"/>
                    </am3d:clr>
                    <am3d:intensity n="3125000" d="1000000"/>
                    <am3d:pos x="37739127" y="58056624" z="34769642"/>
                  </am3d:ptLight>
                </am3d:model3d>
              </a:graphicData>
            </a:graphic>
          </p:graphicFrame>
        </mc:Choice>
        <mc:Fallback>
          <p:pic>
            <p:nvPicPr>
              <p:cNvPr id="13" name="Modèle 3D 12" descr="Télescope Hubble avec deux émetteurs dans la bande S identiques. ">
                <a:extLst>
                  <a:ext uri="{FF2B5EF4-FFF2-40B4-BE49-F238E27FC236}">
                    <a16:creationId xmlns:a16="http://schemas.microsoft.com/office/drawing/2014/main" id="{B7E86135-7738-4F94-8D30-FA8384C9A4ED}"/>
                  </a:ext>
                </a:extLst>
              </p:cNvPr>
              <p:cNvPicPr>
                <a:picLocks noGrp="1" noRot="1" noChangeAspect="1" noMove="1" noResize="1" noEditPoints="1" noAdjustHandles="1" noChangeArrowheads="1" noChangeShapeType="1" noCrop="1"/>
              </p:cNvPicPr>
              <p:nvPr/>
            </p:nvPicPr>
            <p:blipFill>
              <a:blip r:embed="rId8"/>
              <a:stretch>
                <a:fillRect/>
              </a:stretch>
            </p:blipFill>
            <p:spPr>
              <a:xfrm>
                <a:off x="1491915" y="-2550694"/>
                <a:ext cx="14001900" cy="13716000"/>
              </a:xfrm>
              <a:prstGeom prst="rect">
                <a:avLst/>
              </a:prstGeom>
            </p:spPr>
          </p:pic>
        </mc:Fallback>
      </mc:AlternateContent>
    </p:spTree>
    <p:extLst>
      <p:ext uri="{BB962C8B-B14F-4D97-AF65-F5344CB8AC3E}">
        <p14:creationId xmlns:p14="http://schemas.microsoft.com/office/powerpoint/2010/main" val="1860246992"/>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ous-titre 1"/>
          <p:cNvSpPr>
            <a:spLocks noGrp="1"/>
          </p:cNvSpPr>
          <p:nvPr>
            <p:ph type="subTitle" idx="1"/>
          </p:nvPr>
        </p:nvSpPr>
        <p:spPr/>
        <p:txBody>
          <a:bodyPr/>
          <a:lstStyle/>
          <a:p>
            <a:endParaRPr lang="fr-FR" dirty="0"/>
          </a:p>
        </p:txBody>
      </p:sp>
      <p:sp>
        <p:nvSpPr>
          <p:cNvPr id="3" name="Titre 2"/>
          <p:cNvSpPr>
            <a:spLocks noGrp="1"/>
          </p:cNvSpPr>
          <p:nvPr>
            <p:ph type="ctrTitle"/>
          </p:nvPr>
        </p:nvSpPr>
        <p:spPr/>
        <p:txBody>
          <a:bodyPr/>
          <a:lstStyle/>
          <a:p>
            <a:endParaRPr lang="fr-FR" dirty="0"/>
          </a:p>
        </p:txBody>
      </p:sp>
    </p:spTree>
    <p:extLst>
      <p:ext uri="{BB962C8B-B14F-4D97-AF65-F5344CB8AC3E}">
        <p14:creationId xmlns:p14="http://schemas.microsoft.com/office/powerpoint/2010/main" val="11249040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a:extLst>
              <a:ext uri="{FF2B5EF4-FFF2-40B4-BE49-F238E27FC236}">
                <a16:creationId xmlns:a16="http://schemas.microsoft.com/office/drawing/2014/main" id="{1811CCB4-5A42-4506-A2DE-4A66CDA93F09}"/>
              </a:ext>
            </a:extLst>
          </p:cNvPr>
          <p:cNvSpPr>
            <a:spLocks noGrp="1"/>
          </p:cNvSpPr>
          <p:nvPr>
            <p:ph type="subTitle" idx="1"/>
          </p:nvPr>
        </p:nvSpPr>
        <p:spPr>
          <a:xfrm>
            <a:off x="1520757" y="1673128"/>
            <a:ext cx="3460317" cy="2470060"/>
          </a:xfrm>
        </p:spPr>
        <p:txBody>
          <a:bodyPr rtlCol="0"/>
          <a:lstStyle/>
          <a:p>
            <a:pPr rtl="0">
              <a:lnSpc>
                <a:spcPct val="110000"/>
              </a:lnSpc>
            </a:pPr>
            <a:r>
              <a:rPr lang="fr-FR" dirty="0"/>
              <a:t>L’optique adaptative du télescope Hubble permet à celui-ci d’obtenir une visualisation optique haute résolution sur un large champ de vision. L’ouverture peut être fermée si nécessaire, pour empêcher la lumière provenant de sources externes de pénétrer dans le télescope.</a:t>
            </a:r>
          </a:p>
        </p:txBody>
      </p:sp>
      <mc:AlternateContent xmlns:mc="http://schemas.openxmlformats.org/markup-compatibility/2006" xmlns:p14="http://schemas.microsoft.com/office/powerpoint/2010/main">
        <mc:Choice Requires="p14">
          <p:contentPart p14:bwMode="auto" r:id="rId3">
            <p14:nvContentPartPr>
              <p14:cNvPr id="7" name="Ink 6" descr="Drawing point">
                <a:extLst>
                  <a:ext uri="{FF2B5EF4-FFF2-40B4-BE49-F238E27FC236}">
                    <a16:creationId xmlns:a16="http://schemas.microsoft.com/office/drawing/2014/main" id="{9FE62378-625A-40E4-A5E5-226DF2DDE541}"/>
                  </a:ext>
                </a:extLst>
              </p14:cNvPr>
              <p14:cNvContentPartPr/>
              <p14:nvPr/>
            </p14:nvContentPartPr>
            <p14:xfrm>
              <a:off x="-3428678" y="8639331"/>
              <a:ext cx="360" cy="9720"/>
            </p14:xfrm>
          </p:contentPart>
        </mc:Choice>
        <mc:Fallback xmlns="">
          <p:pic>
            <p:nvPicPr>
              <p:cNvPr id="7" name="Dessin 6" descr="Point de dessin">
                <a:extLst>
                  <a:ext uri="{FF2B5EF4-FFF2-40B4-BE49-F238E27FC236}">
                    <a16:creationId xmlns:a16="http://schemas.microsoft.com/office/drawing/2014/main" id="{9FE62378-625A-40E4-A5E5-226DF2DDE541}"/>
                  </a:ext>
                </a:extLst>
              </p:cNvPr>
              <p:cNvPicPr/>
              <p:nvPr/>
            </p:nvPicPr>
            <p:blipFill>
              <a:blip r:embed="rId4"/>
              <a:stretch>
                <a:fillRect/>
              </a:stretch>
            </p:blipFill>
            <p:spPr>
              <a:xfrm>
                <a:off x="-3437678" y="8630331"/>
                <a:ext cx="18000" cy="27360"/>
              </a:xfrm>
              <a:prstGeom prst="rect">
                <a:avLst/>
              </a:prstGeom>
            </p:spPr>
          </p:pic>
        </mc:Fallback>
      </mc:AlternateContent>
      <mc:AlternateContent xmlns:mc="http://schemas.openxmlformats.org/markup-compatibility/2006">
        <mc:Choice xmlns:am3d="http://schemas.microsoft.com/office/drawing/2017/model3d" xmlns="" Requires="am3d">
          <p:graphicFrame>
            <p:nvGraphicFramePr>
              <p:cNvPr id="20" name="Modèle 3D 19" descr="Télescope Hubble équipé d’une optique adaptative permettant d’obtenir une visualisation optique haute résolution, et d’une ouverture pouvant être fermée pour empêcher la pénétration de lumière">
                <a:extLst>
                  <a:ext uri="{FF2B5EF4-FFF2-40B4-BE49-F238E27FC236}">
                    <a16:creationId xmlns:a16="http://schemas.microsoft.com/office/drawing/2014/main" id="{B7E86135-7738-4F94-8D30-FA8384C9A4ED}"/>
                  </a:ext>
                </a:extLst>
              </p:cNvPr>
              <p:cNvGraphicFramePr>
                <a:graphicFrameLocks noChangeAspect="1"/>
              </p:cNvGraphicFramePr>
              <p:nvPr>
                <p:extLst>
                  <p:ext uri="{D42A27DB-BD31-4B8C-83A1-F6EECF244321}">
                    <p14:modId xmlns:p14="http://schemas.microsoft.com/office/powerpoint/2010/main" val="580708275"/>
                  </p:ext>
                </p:extLst>
              </p:nvPr>
            </p:nvGraphicFramePr>
            <p:xfrm>
              <a:off x="0" y="-1958868"/>
              <a:ext cx="14173200" cy="12580342"/>
            </p:xfrm>
            <a:graphic>
              <a:graphicData uri="http://schemas.microsoft.com/office/drawing/2017/model3d">
                <am3d:model3d r:embed="rId5">
                  <am3d:spPr>
                    <a:xfrm>
                      <a:off x="0" y="0"/>
                      <a:ext cx="14173200" cy="12580342"/>
                    </a:xfrm>
                    <a:prstGeom prst="rect">
                      <a:avLst/>
                    </a:prstGeom>
                  </am3d:spPr>
                  <am3d:camera>
                    <am3d:pos x="-20239730" y="2915928" z="67286916"/>
                    <am3d:up dx="0" dy="36000000" dz="0"/>
                    <am3d:lookAt x="-20239730" y="2915928" z="0"/>
                    <am3d:perspective fov="947982"/>
                  </am3d:camera>
                  <am3d:trans>
                    <am3d:meterPerModelUnit n="6129" d="1000000"/>
                    <am3d:preTrans dx="-25109497" dy="-14568153" dz="3677472"/>
                    <am3d:scale>
                      <am3d:sx n="1000000" d="1000000"/>
                      <am3d:sy n="1000000" d="1000000"/>
                      <am3d:sz n="1000000" d="1000000"/>
                    </am3d:scale>
                    <am3d:rot ax="-10654523" ay="1452058" az="-10740323"/>
                    <am3d:postTrans dx="-14374830" dy="2471604" dz="0"/>
                  </am3d:trans>
                  <am3d:raster rName="Office3DRenderer" rVer="16.0.8326">
                    <am3d:blip r:embed="rId6"/>
                  </am3d:raster>
                  <am3d:winViewport/>
                  <am3d:ambientLight>
                    <am3d:clr>
                      <a:scrgbClr r="50000" g="50000" b="50000"/>
                    </am3d:clr>
                    <am3d:illuminance n="1000000" d="1000000"/>
                  </am3d:ambientLight>
                  <am3d:ptLight rad="0">
                    <am3d:clr>
                      <a:scrgbClr r="100000" g="75000" b="50000"/>
                    </am3d:clr>
                    <am3d:intensity n="9765625" d="1000000"/>
                    <am3d:pos x="-21960000" y="70920001" z="-16343999"/>
                  </am3d:ptLight>
                  <am3d:ptLight rad="0">
                    <am3d:clr>
                      <a:scrgbClr r="40000" g="60000" b="95000"/>
                    </am3d:clr>
                    <am3d:intensity n="12250000" d="1000000"/>
                    <am3d:pos x="37964097" y="51130435" z="-57631977"/>
                  </am3d:ptLight>
                  <am3d:ptLight rad="0">
                    <am3d:clr>
                      <a:scrgbClr r="86837" g="72700" b="100000"/>
                    </am3d:clr>
                    <am3d:intensity n="3125000" d="1000000"/>
                    <am3d:pos x="37739127" y="58056624" z="34769642"/>
                  </am3d:ptLight>
                </am3d:model3d>
              </a:graphicData>
            </a:graphic>
          </p:graphicFrame>
        </mc:Choice>
        <mc:Fallback>
          <p:pic>
            <p:nvPicPr>
              <p:cNvPr id="20" name="Modèle 3D 19" descr="Télescope Hubble équipé d’une optique adaptative permettant d’obtenir une visualisation optique haute résolution, et d’une ouverture pouvant être fermée pour empêcher la pénétration de lumière">
                <a:extLst>
                  <a:ext uri="{FF2B5EF4-FFF2-40B4-BE49-F238E27FC236}">
                    <a16:creationId xmlns:a16="http://schemas.microsoft.com/office/drawing/2014/main" id="{B7E86135-7738-4F94-8D30-FA8384C9A4ED}"/>
                  </a:ext>
                </a:extLst>
              </p:cNvPr>
              <p:cNvPicPr>
                <a:picLocks noGrp="1" noRot="1" noChangeAspect="1" noMove="1" noResize="1" noEditPoints="1" noAdjustHandles="1" noChangeArrowheads="1" noChangeShapeType="1" noCrop="1"/>
              </p:cNvPicPr>
              <p:nvPr/>
            </p:nvPicPr>
            <p:blipFill>
              <a:blip r:embed="rId7"/>
              <a:stretch>
                <a:fillRect/>
              </a:stretch>
            </p:blipFill>
            <p:spPr>
              <a:xfrm>
                <a:off x="0" y="-1958868"/>
                <a:ext cx="14173200" cy="12580342"/>
              </a:xfrm>
              <a:prstGeom prst="rect">
                <a:avLst/>
              </a:prstGeom>
            </p:spPr>
          </p:pic>
        </mc:Fallback>
      </mc:AlternateContent>
      <p:cxnSp>
        <p:nvCxnSpPr>
          <p:cNvPr id="15" name="Connecteur droit 14" descr="Connecteur droit&#10;">
            <a:extLst>
              <a:ext uri="{FF2B5EF4-FFF2-40B4-BE49-F238E27FC236}">
                <a16:creationId xmlns:a16="http://schemas.microsoft.com/office/drawing/2014/main" id="{8F2F4B2C-FE61-4FA3-8045-22A4CA454824}"/>
              </a:ext>
            </a:extLst>
          </p:cNvPr>
          <p:cNvCxnSpPr>
            <a:cxnSpLocks/>
          </p:cNvCxnSpPr>
          <p:nvPr/>
        </p:nvCxnSpPr>
        <p:spPr>
          <a:xfrm>
            <a:off x="1557338" y="1589020"/>
            <a:ext cx="4374230" cy="0"/>
          </a:xfrm>
          <a:prstGeom prst="line">
            <a:avLst/>
          </a:prstGeom>
          <a:ln>
            <a:solidFill>
              <a:schemeClr val="bg1"/>
            </a:solidFill>
            <a:prstDash val="sysDash"/>
            <a:tailEnd type="none"/>
          </a:ln>
        </p:spPr>
        <p:style>
          <a:lnRef idx="1">
            <a:schemeClr val="accent1"/>
          </a:lnRef>
          <a:fillRef idx="0">
            <a:schemeClr val="accent1"/>
          </a:fillRef>
          <a:effectRef idx="0">
            <a:schemeClr val="accent1"/>
          </a:effectRef>
          <a:fontRef idx="minor">
            <a:schemeClr val="tx1"/>
          </a:fontRef>
        </p:style>
      </p:cxnSp>
      <p:pic>
        <p:nvPicPr>
          <p:cNvPr id="16" name="Image 15" descr="Point rouge entouré d’un cercle">
            <a:extLst>
              <a:ext uri="{FF2B5EF4-FFF2-40B4-BE49-F238E27FC236}">
                <a16:creationId xmlns:a16="http://schemas.microsoft.com/office/drawing/2014/main" id="{430157DC-AA3D-44C1-BC60-E2120D50145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808998" y="1458610"/>
            <a:ext cx="276225" cy="276225"/>
          </a:xfrm>
          <a:prstGeom prst="rect">
            <a:avLst/>
          </a:prstGeom>
        </p:spPr>
      </p:pic>
      <p:sp>
        <p:nvSpPr>
          <p:cNvPr id="18" name="Titre 1">
            <a:extLst>
              <a:ext uri="{FF2B5EF4-FFF2-40B4-BE49-F238E27FC236}">
                <a16:creationId xmlns:a16="http://schemas.microsoft.com/office/drawing/2014/main" id="{7E1FE317-8570-4C97-849A-322043F64298}"/>
              </a:ext>
            </a:extLst>
          </p:cNvPr>
          <p:cNvSpPr>
            <a:spLocks noGrp="1"/>
          </p:cNvSpPr>
          <p:nvPr>
            <p:ph type="ctrTitle"/>
          </p:nvPr>
        </p:nvSpPr>
        <p:spPr>
          <a:xfrm>
            <a:off x="1524000" y="1122363"/>
            <a:ext cx="3324726" cy="466657"/>
          </a:xfrm>
        </p:spPr>
        <p:txBody>
          <a:bodyPr rtlCol="0"/>
          <a:lstStyle/>
          <a:p>
            <a:pPr rtl="0"/>
            <a:r>
              <a:rPr lang="fr-FR" dirty="0"/>
              <a:t>OUVERTURE</a:t>
            </a:r>
          </a:p>
        </p:txBody>
      </p:sp>
    </p:spTree>
    <p:extLst>
      <p:ext uri="{BB962C8B-B14F-4D97-AF65-F5344CB8AC3E}">
        <p14:creationId xmlns:p14="http://schemas.microsoft.com/office/powerpoint/2010/main" val="4083931615"/>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Ellipse 12" descr="Ellipse">
            <a:extLst>
              <a:ext uri="{FF2B5EF4-FFF2-40B4-BE49-F238E27FC236}">
                <a16:creationId xmlns:a16="http://schemas.microsoft.com/office/drawing/2014/main" id="{BD62FD01-9663-4934-A75A-ECC10193A3C0}"/>
              </a:ext>
            </a:extLst>
          </p:cNvPr>
          <p:cNvSpPr/>
          <p:nvPr/>
        </p:nvSpPr>
        <p:spPr>
          <a:xfrm>
            <a:off x="-2822364" y="4429125"/>
            <a:ext cx="17313442" cy="1056781"/>
          </a:xfrm>
          <a:prstGeom prst="ellipse">
            <a:avLst/>
          </a:prstGeom>
          <a:solidFill>
            <a:schemeClr val="bg1">
              <a:alpha val="15000"/>
            </a:schemeClr>
          </a:solidFill>
          <a:ln>
            <a:noFill/>
          </a:ln>
          <a:effectLst>
            <a:softEdge rad="482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2" name="Titre 1">
            <a:extLst>
              <a:ext uri="{FF2B5EF4-FFF2-40B4-BE49-F238E27FC236}">
                <a16:creationId xmlns:a16="http://schemas.microsoft.com/office/drawing/2014/main" id="{B44A5B7E-0F58-488F-B149-1D1DC9B6B9AA}"/>
              </a:ext>
            </a:extLst>
          </p:cNvPr>
          <p:cNvSpPr>
            <a:spLocks noGrp="1"/>
          </p:cNvSpPr>
          <p:nvPr>
            <p:ph type="ctrTitle"/>
          </p:nvPr>
        </p:nvSpPr>
        <p:spPr>
          <a:xfrm>
            <a:off x="1638802" y="1566878"/>
            <a:ext cx="1837823" cy="495232"/>
          </a:xfrm>
        </p:spPr>
        <p:txBody>
          <a:bodyPr rtlCol="0">
            <a:normAutofit/>
          </a:bodyPr>
          <a:lstStyle/>
          <a:p>
            <a:pPr rtl="0"/>
            <a:r>
              <a:rPr lang="fr-FR" sz="2200" dirty="0"/>
              <a:t>LONGUEUR </a:t>
            </a:r>
            <a:r>
              <a:rPr lang="fr-FR" sz="2200" dirty="0">
                <a:solidFill>
                  <a:schemeClr val="bg1"/>
                </a:solidFill>
              </a:rPr>
              <a:t>13,2 m</a:t>
            </a:r>
          </a:p>
        </p:txBody>
      </p:sp>
      <p:cxnSp>
        <p:nvCxnSpPr>
          <p:cNvPr id="12" name="Connecteur droit 11" descr="Connecteur droit">
            <a:extLst>
              <a:ext uri="{FF2B5EF4-FFF2-40B4-BE49-F238E27FC236}">
                <a16:creationId xmlns:a16="http://schemas.microsoft.com/office/drawing/2014/main" id="{54417E9A-885B-4AB5-82EC-43B6D9F71BAD}"/>
              </a:ext>
            </a:extLst>
          </p:cNvPr>
          <p:cNvCxnSpPr>
            <a:cxnSpLocks/>
          </p:cNvCxnSpPr>
          <p:nvPr/>
        </p:nvCxnSpPr>
        <p:spPr>
          <a:xfrm>
            <a:off x="1451923" y="1942293"/>
            <a:ext cx="8202304" cy="0"/>
          </a:xfrm>
          <a:prstGeom prst="line">
            <a:avLst/>
          </a:prstGeom>
          <a:ln>
            <a:solidFill>
              <a:schemeClr val="bg1"/>
            </a:solidFill>
            <a:prstDash val="sysDash"/>
            <a:headEnd type="arrow"/>
            <a:tailEnd type="arrow"/>
          </a:ln>
        </p:spPr>
        <p:style>
          <a:lnRef idx="1">
            <a:schemeClr val="accent1"/>
          </a:lnRef>
          <a:fillRef idx="0">
            <a:schemeClr val="accent1"/>
          </a:fillRef>
          <a:effectRef idx="0">
            <a:schemeClr val="accent1"/>
          </a:effectRef>
          <a:fontRef idx="minor">
            <a:schemeClr val="tx1"/>
          </a:fontRef>
        </p:style>
      </p:cxnSp>
      <p:sp>
        <p:nvSpPr>
          <p:cNvPr id="39" name="Titre 1">
            <a:extLst>
              <a:ext uri="{FF2B5EF4-FFF2-40B4-BE49-F238E27FC236}">
                <a16:creationId xmlns:a16="http://schemas.microsoft.com/office/drawing/2014/main" id="{B3E9DBEF-7ABA-4949-9C13-278359E4D5E9}"/>
              </a:ext>
            </a:extLst>
          </p:cNvPr>
          <p:cNvSpPr txBox="1">
            <a:spLocks/>
          </p:cNvSpPr>
          <p:nvPr/>
        </p:nvSpPr>
        <p:spPr>
          <a:xfrm>
            <a:off x="10039852" y="3642090"/>
            <a:ext cx="1837823" cy="495232"/>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2600" kern="1200">
                <a:solidFill>
                  <a:srgbClr val="408E93"/>
                </a:solidFill>
                <a:latin typeface="Agency FB" panose="020B0503020202020204" pitchFamily="34" charset="0"/>
                <a:ea typeface="+mj-ea"/>
                <a:cs typeface="Segoe UI Light" panose="020B0502040204020203" pitchFamily="34" charset="0"/>
              </a:defRPr>
            </a:lvl1pPr>
          </a:lstStyle>
          <a:p>
            <a:pPr rtl="0"/>
            <a:r>
              <a:rPr lang="fr-FR" sz="2200" dirty="0"/>
              <a:t>DIAMÈTRE </a:t>
            </a:r>
            <a:r>
              <a:rPr lang="fr-FR" sz="2200" dirty="0">
                <a:solidFill>
                  <a:schemeClr val="bg1"/>
                </a:solidFill>
              </a:rPr>
              <a:t>2,4 m</a:t>
            </a:r>
          </a:p>
        </p:txBody>
      </p:sp>
      <p:cxnSp>
        <p:nvCxnSpPr>
          <p:cNvPr id="40" name="Connecteur droit 39" descr="Connecteur droit">
            <a:extLst>
              <a:ext uri="{FF2B5EF4-FFF2-40B4-BE49-F238E27FC236}">
                <a16:creationId xmlns:a16="http://schemas.microsoft.com/office/drawing/2014/main" id="{1CB0772A-220D-4AAF-B32E-CAE3070F76C2}"/>
              </a:ext>
            </a:extLst>
          </p:cNvPr>
          <p:cNvCxnSpPr>
            <a:cxnSpLocks/>
          </p:cNvCxnSpPr>
          <p:nvPr/>
        </p:nvCxnSpPr>
        <p:spPr>
          <a:xfrm>
            <a:off x="9963652" y="2843908"/>
            <a:ext cx="0" cy="1939197"/>
          </a:xfrm>
          <a:prstGeom prst="line">
            <a:avLst/>
          </a:prstGeom>
          <a:ln>
            <a:solidFill>
              <a:schemeClr val="bg1"/>
            </a:solidFill>
            <a:prstDash val="sysDash"/>
            <a:headEnd type="arrow"/>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m3d="http://schemas.microsoft.com/office/drawing/2017/model3d" xmlns="" Requires="am3d">
          <p:graphicFrame>
            <p:nvGraphicFramePr>
              <p:cNvPr id="10" name="Modèle 3D 9" descr="Télescope Hubble de forme cylindrique, d’une longueur de 13,2 m et d’un diamètre de 2,4 m">
                <a:extLst>
                  <a:ext uri="{FF2B5EF4-FFF2-40B4-BE49-F238E27FC236}">
                    <a16:creationId xmlns:a16="http://schemas.microsoft.com/office/drawing/2014/main" id="{B7E86135-7738-4F94-8D30-FA8384C9A4ED}"/>
                  </a:ext>
                </a:extLst>
              </p:cNvPr>
              <p:cNvGraphicFramePr>
                <a:graphicFrameLocks noChangeAspect="1"/>
              </p:cNvGraphicFramePr>
              <p:nvPr>
                <p:extLst>
                  <p:ext uri="{D42A27DB-BD31-4B8C-83A1-F6EECF244321}">
                    <p14:modId xmlns:p14="http://schemas.microsoft.com/office/powerpoint/2010/main" val="3261903920"/>
                  </p:ext>
                </p:extLst>
              </p:nvPr>
            </p:nvGraphicFramePr>
            <p:xfrm>
              <a:off x="96433" y="-1105214"/>
              <a:ext cx="12437503" cy="9812764"/>
            </p:xfrm>
            <a:graphic>
              <a:graphicData uri="http://schemas.microsoft.com/office/drawing/2017/model3d">
                <am3d:model3d r:embed="rId3">
                  <am3d:spPr>
                    <a:xfrm>
                      <a:off x="0" y="0"/>
                      <a:ext cx="12437503" cy="9812764"/>
                    </a:xfrm>
                    <a:prstGeom prst="rect">
                      <a:avLst/>
                    </a:prstGeom>
                  </am3d:spPr>
                  <am3d:camera>
                    <am3d:pos x="0" y="0" z="67286916"/>
                    <am3d:up dx="0" dy="36000000" dz="0"/>
                    <am3d:lookAt x="0" y="0" z="0"/>
                    <am3d:perspective fov="2700000"/>
                  </am3d:camera>
                  <am3d:trans>
                    <am3d:meterPerModelUnit n="6129" d="1000000"/>
                    <am3d:preTrans dx="-25184794" dy="-14200281" dz="1"/>
                    <am3d:scale>
                      <am3d:sx n="1000000" d="1000000"/>
                      <am3d:sy n="1000000" d="1000000"/>
                      <am3d:sz n="1000000" d="1000000"/>
                    </am3d:scale>
                    <am3d:rot ax="1" ay="-5400000"/>
                    <am3d:postTrans dx="0" dy="0" dz="0"/>
                  </am3d:trans>
                  <am3d:raster rName="Office3DRenderer" rVer="16.0.8326">
                    <am3d:blip r:embed="rId4"/>
                  </am3d:raster>
                  <am3d:objViewport viewportSz="15904025"/>
                  <am3d:ambientLight>
                    <am3d:clr>
                      <a:scrgbClr r="50000" g="50000" b="50000"/>
                    </am3d:clr>
                    <am3d:illuminance n="1000000" d="1000000"/>
                  </am3d:ambientLight>
                  <am3d:ptLight rad="0">
                    <am3d:clr>
                      <a:scrgbClr r="100000" g="75000" b="50000"/>
                    </am3d:clr>
                    <am3d:intensity n="9765625" d="1000000"/>
                    <am3d:pos x="-21960000" y="70920001" z="-16343999"/>
                  </am3d:ptLight>
                  <am3d:ptLight rad="0">
                    <am3d:clr>
                      <a:scrgbClr r="40000" g="60000" b="95000"/>
                    </am3d:clr>
                    <am3d:intensity n="12250000" d="1000000"/>
                    <am3d:pos x="37964097" y="51130435" z="-57631977"/>
                  </am3d:ptLight>
                  <am3d:ptLight rad="0">
                    <am3d:clr>
                      <a:scrgbClr r="86837" g="72700" b="100000"/>
                    </am3d:clr>
                    <am3d:intensity n="3125000" d="1000000"/>
                    <am3d:pos x="37739127" y="58056624" z="34769642"/>
                  </am3d:ptLight>
                </am3d:model3d>
              </a:graphicData>
            </a:graphic>
          </p:graphicFrame>
        </mc:Choice>
        <mc:Fallback>
          <p:pic>
            <p:nvPicPr>
              <p:cNvPr id="10" name="Modèle 3D 9" descr="Télescope Hubble de forme cylindrique, d’une longueur de 13,2 m et d’un diamètre de 2,4 m">
                <a:extLst>
                  <a:ext uri="{FF2B5EF4-FFF2-40B4-BE49-F238E27FC236}">
                    <a16:creationId xmlns:a16="http://schemas.microsoft.com/office/drawing/2014/main" id="{B7E86135-7738-4F94-8D30-FA8384C9A4ED}"/>
                  </a:ext>
                </a:extLst>
              </p:cNvPr>
              <p:cNvPicPr>
                <a:picLocks noGrp="1" noRot="1" noChangeAspect="1" noMove="1" noResize="1" noEditPoints="1" noAdjustHandles="1" noChangeArrowheads="1" noChangeShapeType="1" noCrop="1"/>
              </p:cNvPicPr>
              <p:nvPr/>
            </p:nvPicPr>
            <p:blipFill>
              <a:blip r:embed="rId5"/>
              <a:stretch>
                <a:fillRect/>
              </a:stretch>
            </p:blipFill>
            <p:spPr>
              <a:xfrm>
                <a:off x="96433" y="-1105214"/>
                <a:ext cx="12437503" cy="9812764"/>
              </a:xfrm>
              <a:prstGeom prst="rect">
                <a:avLst/>
              </a:prstGeom>
            </p:spPr>
          </p:pic>
        </mc:Fallback>
      </mc:AlternateContent>
    </p:spTree>
    <p:extLst>
      <p:ext uri="{BB962C8B-B14F-4D97-AF65-F5344CB8AC3E}">
        <p14:creationId xmlns:p14="http://schemas.microsoft.com/office/powerpoint/2010/main" val="1765363364"/>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endParaRPr lang="fr-FR" dirty="0"/>
          </a:p>
        </p:txBody>
      </p:sp>
      <p:sp>
        <p:nvSpPr>
          <p:cNvPr id="3" name="Sous-titre 2"/>
          <p:cNvSpPr>
            <a:spLocks noGrp="1"/>
          </p:cNvSpPr>
          <p:nvPr>
            <p:ph type="subTitle" idx="1"/>
          </p:nvPr>
        </p:nvSpPr>
        <p:spPr/>
        <p:txBody>
          <a:bodyPr/>
          <a:lstStyle/>
          <a:p>
            <a:endParaRPr lang="fr-FR" dirty="0"/>
          </a:p>
        </p:txBody>
      </p:sp>
    </p:spTree>
    <p:extLst>
      <p:ext uri="{BB962C8B-B14F-4D97-AF65-F5344CB8AC3E}">
        <p14:creationId xmlns:p14="http://schemas.microsoft.com/office/powerpoint/2010/main" val="26524538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54271018"/>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15976829_TF16401558.potx" id="{5901ACA0-794D-4C81-AB28-2E5D0B104347}" vid="{5AEDEAA8-52A9-433D-8FD0-C06009E29E31}"/>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Présentation PowerPoint 3D (modèle Télescope Hubble)</Template>
  <TotalTime>7</TotalTime>
  <Words>202</Words>
  <Application>Microsoft Office PowerPoint</Application>
  <PresentationFormat>Grand écran</PresentationFormat>
  <Paragraphs>17</Paragraphs>
  <Slides>8</Slides>
  <Notes>5</Notes>
  <HiddenSlides>0</HiddenSlides>
  <MMClips>0</MMClips>
  <ScaleCrop>false</ScaleCrop>
  <HeadingPairs>
    <vt:vector size="6" baseType="variant">
      <vt:variant>
        <vt:lpstr>Polices utilisées</vt:lpstr>
      </vt:variant>
      <vt:variant>
        <vt:i4>5</vt:i4>
      </vt:variant>
      <vt:variant>
        <vt:lpstr>Thème</vt:lpstr>
      </vt:variant>
      <vt:variant>
        <vt:i4>1</vt:i4>
      </vt:variant>
      <vt:variant>
        <vt:lpstr>Titres des diapositives</vt:lpstr>
      </vt:variant>
      <vt:variant>
        <vt:i4>8</vt:i4>
      </vt:variant>
    </vt:vector>
  </HeadingPairs>
  <TitlesOfParts>
    <vt:vector size="14" baseType="lpstr">
      <vt:lpstr>Agency FB</vt:lpstr>
      <vt:lpstr>Arial</vt:lpstr>
      <vt:lpstr>Calibri</vt:lpstr>
      <vt:lpstr>Calibri Light</vt:lpstr>
      <vt:lpstr>Segoe UI Light</vt:lpstr>
      <vt:lpstr>Thème Office</vt:lpstr>
      <vt:lpstr>Présentation PowerPoint</vt:lpstr>
      <vt:lpstr>PANNEAUX SOLAIRES</vt:lpstr>
      <vt:lpstr>ANTENNES DE TÉLÉCOMMUNICATIONS</vt:lpstr>
      <vt:lpstr>Présentation PowerPoint</vt:lpstr>
      <vt:lpstr>OUVERTURE</vt:lpstr>
      <vt:lpstr>LONGUEUR 13,2 m</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Maguette Sow</dc:creator>
  <cp:lastModifiedBy>Maguette Sow</cp:lastModifiedBy>
  <cp:revision>3</cp:revision>
  <dcterms:created xsi:type="dcterms:W3CDTF">2021-11-16T13:55:57Z</dcterms:created>
  <dcterms:modified xsi:type="dcterms:W3CDTF">2021-11-24T17:07:03Z</dcterms:modified>
</cp:coreProperties>
</file>